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media/image25.jpg" ContentType="image/png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2"/>
    <p:sldId id="267" r:id="rId3"/>
    <p:sldId id="270" r:id="rId4"/>
    <p:sldId id="257" r:id="rId5"/>
    <p:sldId id="265" r:id="rId6"/>
    <p:sldId id="268" r:id="rId7"/>
    <p:sldId id="259" r:id="rId8"/>
    <p:sldId id="271" r:id="rId9"/>
    <p:sldId id="272" r:id="rId10"/>
    <p:sldId id="273" r:id="rId11"/>
    <p:sldId id="274" r:id="rId12"/>
    <p:sldId id="258" r:id="rId13"/>
    <p:sldId id="276" r:id="rId14"/>
    <p:sldId id="277" r:id="rId15"/>
    <p:sldId id="278" r:id="rId16"/>
    <p:sldId id="263" r:id="rId17"/>
    <p:sldId id="275" r:id="rId18"/>
    <p:sldId id="264" r:id="rId19"/>
  </p:sldIdLst>
  <p:sldSz cx="18288000" cy="10287000"/>
  <p:notesSz cx="18288000" cy="10287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610" y="43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10358438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DD3AB7-F73A-4ABF-9A0D-2F02A671E64E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057900" y="1285875"/>
            <a:ext cx="6172200" cy="3471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828800" y="4951413"/>
            <a:ext cx="14630400" cy="40497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10358438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85C61F-F176-49A8-9301-68161060B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6015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25f6b18ee1c_3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9" name="Google Shape;69;g25f6b18ee1c_3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480833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85C61F-F176-49A8-9301-68161060BEF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1776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85C61F-F176-49A8-9301-68161060BEF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5417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25ffc65d51e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0" name="Google Shape;250;g25ffc65d51e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275847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25ffc65d51e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0" name="Google Shape;250;g25ffc65d51e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164655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25ffc65d51e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0" name="Google Shape;250;g25ffc65d51e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279217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25ffc65d51e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0" name="Google Shape;250;g25ffc65d51e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00183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371600" y="3188970"/>
            <a:ext cx="15544800" cy="2160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2/2/2024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9000" b="1" i="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2/2/2024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9000" b="1" i="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2/2/2024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9000" b="1" i="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2/2/2024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2/2/2024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5"/>
          <p:cNvSpPr txBox="1">
            <a:spLocks noGrp="1"/>
          </p:cNvSpPr>
          <p:nvPr>
            <p:ph type="title"/>
          </p:nvPr>
        </p:nvSpPr>
        <p:spPr>
          <a:xfrm>
            <a:off x="623400" y="890050"/>
            <a:ext cx="17041200" cy="11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5"/>
          <p:cNvSpPr txBox="1">
            <a:spLocks noGrp="1"/>
          </p:cNvSpPr>
          <p:nvPr>
            <p:ph type="body" idx="1"/>
          </p:nvPr>
        </p:nvSpPr>
        <p:spPr>
          <a:xfrm>
            <a:off x="623400" y="2304950"/>
            <a:ext cx="17041200" cy="68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914400" lvl="0" indent="-685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828800" lvl="1" indent="-635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2743200" lvl="2" indent="-635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3657600" lvl="3" indent="-635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4572000" lvl="4" indent="-635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5486400" lvl="5" indent="-635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6400800" lvl="6" indent="-635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7315200" lvl="7" indent="-635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8229600" lvl="8" indent="-635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6" name="Google Shape;16;p15"/>
          <p:cNvSpPr txBox="1">
            <a:spLocks noGrp="1"/>
          </p:cNvSpPr>
          <p:nvPr>
            <p:ph type="sldNum" idx="12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718817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914400" y="9566910"/>
            <a:ext cx="4206240" cy="276999"/>
          </a:xfrm>
        </p:spPr>
        <p:txBody>
          <a:bodyPr/>
          <a:lstStyle/>
          <a:p>
            <a:fld id="{DBADA54D-316A-475A-A65B-32D51A0590A5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6217920" y="9566910"/>
            <a:ext cx="5852160" cy="276999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3167361" y="9566910"/>
            <a:ext cx="4206240" cy="276999"/>
          </a:xfrm>
        </p:spPr>
        <p:txBody>
          <a:bodyPr/>
          <a:lstStyle/>
          <a:p>
            <a:fld id="{C3794D18-B0D4-4F46-99CD-C873BA350F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5802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880859" y="996950"/>
            <a:ext cx="8526281" cy="1397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0" b="1" i="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457953" y="4083686"/>
            <a:ext cx="13372093" cy="42392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2/2/2024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1.png"/><Relationship Id="rId7" Type="http://schemas.openxmlformats.org/officeDocument/2006/relationships/image" Target="../media/image3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g"/><Relationship Id="rId5" Type="http://schemas.openxmlformats.org/officeDocument/2006/relationships/image" Target="../media/image30.png"/><Relationship Id="rId4" Type="http://schemas.openxmlformats.org/officeDocument/2006/relationships/image" Target="../media/image22.png"/><Relationship Id="rId9" Type="http://schemas.openxmlformats.org/officeDocument/2006/relationships/image" Target="../media/image34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21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jpe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2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hyperlink" Target="https://epos.permkrai.ru/copp/shkolnikam/reestr-shkolnikam/" TargetMode="External"/><Relationship Id="rId4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18181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8288144" cy="10287018"/>
            <a:chOff x="0" y="0"/>
            <a:chExt cx="18288144" cy="10287018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1487149" cy="696649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518679" y="0"/>
              <a:ext cx="14769465" cy="10287000"/>
            </a:xfrm>
            <a:custGeom>
              <a:avLst/>
              <a:gdLst/>
              <a:ahLst/>
              <a:cxnLst/>
              <a:rect l="l" t="t" r="r" b="b"/>
              <a:pathLst>
                <a:path w="14769465" h="10287000">
                  <a:moveTo>
                    <a:pt x="14769321" y="10287000"/>
                  </a:moveTo>
                  <a:lnTo>
                    <a:pt x="3203072" y="10287000"/>
                  </a:lnTo>
                  <a:lnTo>
                    <a:pt x="0" y="6697538"/>
                  </a:lnTo>
                  <a:lnTo>
                    <a:pt x="7505469" y="0"/>
                  </a:lnTo>
                  <a:lnTo>
                    <a:pt x="14769321" y="0"/>
                  </a:lnTo>
                  <a:lnTo>
                    <a:pt x="14769321" y="10287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561" y="0"/>
              <a:ext cx="5153025" cy="4714875"/>
            </a:xfrm>
            <a:custGeom>
              <a:avLst/>
              <a:gdLst/>
              <a:ahLst/>
              <a:cxnLst/>
              <a:rect l="l" t="t" r="r" b="b"/>
              <a:pathLst>
                <a:path w="5153025" h="4714875">
                  <a:moveTo>
                    <a:pt x="0" y="4714741"/>
                  </a:moveTo>
                  <a:lnTo>
                    <a:pt x="0" y="0"/>
                  </a:lnTo>
                  <a:lnTo>
                    <a:pt x="5153024" y="0"/>
                  </a:lnTo>
                  <a:lnTo>
                    <a:pt x="0" y="4714741"/>
                  </a:lnTo>
                  <a:close/>
                </a:path>
              </a:pathLst>
            </a:custGeom>
            <a:solidFill>
              <a:srgbClr val="E94A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0" y="18"/>
              <a:ext cx="7896225" cy="10287000"/>
            </a:xfrm>
            <a:custGeom>
              <a:avLst/>
              <a:gdLst/>
              <a:ahLst/>
              <a:cxnLst/>
              <a:rect l="l" t="t" r="r" b="b"/>
              <a:pathLst>
                <a:path w="7896225" h="10287000">
                  <a:moveTo>
                    <a:pt x="7896224" y="10286963"/>
                  </a:moveTo>
                  <a:lnTo>
                    <a:pt x="0" y="10286963"/>
                  </a:lnTo>
                  <a:lnTo>
                    <a:pt x="0" y="0"/>
                  </a:lnTo>
                  <a:lnTo>
                    <a:pt x="7896224" y="10286963"/>
                  </a:lnTo>
                  <a:close/>
                </a:path>
              </a:pathLst>
            </a:custGeom>
            <a:solidFill>
              <a:srgbClr val="0428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638800" y="1969042"/>
            <a:ext cx="11631551" cy="4716676"/>
          </a:xfrm>
          <a:prstGeom prst="rect">
            <a:avLst/>
          </a:prstGeom>
        </p:spPr>
        <p:txBody>
          <a:bodyPr vert="horz" wrap="square" lIns="0" tIns="281940" rIns="0" bIns="0" rtlCol="0">
            <a:spAutoFit/>
          </a:bodyPr>
          <a:lstStyle/>
          <a:p>
            <a:pPr marL="12700" marR="5080" indent="1005205" algn="r">
              <a:lnSpc>
                <a:spcPct val="150000"/>
              </a:lnSpc>
              <a:spcBef>
                <a:spcPts val="2220"/>
              </a:spcBef>
            </a:pPr>
            <a:r>
              <a:rPr lang="ru-RU" sz="4800" b="1" spc="-300" dirty="0" smtClean="0">
                <a:solidFill>
                  <a:srgbClr val="18181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Формирование </a:t>
            </a:r>
            <a:r>
              <a:rPr lang="ru-RU" sz="4800" b="1" spc="-300" dirty="0">
                <a:solidFill>
                  <a:srgbClr val="18181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инженерного культурно-образовательного пространства – основа ранней </a:t>
            </a:r>
            <a:r>
              <a:rPr lang="ru-RU" sz="4800" b="1" spc="-300">
                <a:solidFill>
                  <a:srgbClr val="18181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профориентации </a:t>
            </a:r>
            <a:r>
              <a:rPr lang="ru-RU" sz="4800" b="1" spc="-300" smtClean="0">
                <a:solidFill>
                  <a:srgbClr val="18181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обучающихся </a:t>
            </a:r>
            <a:endParaRPr sz="4800" spc="-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9961" y="7190846"/>
            <a:ext cx="6340390" cy="2591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oogle Shape;252;g25ffc65d51e_0_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2400" y="255620"/>
            <a:ext cx="1012748" cy="1012748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g25ffc65d51e_0_3"/>
          <p:cNvSpPr/>
          <p:nvPr/>
        </p:nvSpPr>
        <p:spPr>
          <a:xfrm>
            <a:off x="-45850" y="-15250"/>
            <a:ext cx="4047600" cy="10302000"/>
          </a:xfrm>
          <a:prstGeom prst="rect">
            <a:avLst/>
          </a:prstGeom>
          <a:solidFill>
            <a:srgbClr val="00729C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endParaRPr sz="2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g25ffc65d51e_0_3"/>
          <p:cNvSpPr txBox="1"/>
          <p:nvPr/>
        </p:nvSpPr>
        <p:spPr>
          <a:xfrm>
            <a:off x="120028" y="3535373"/>
            <a:ext cx="3856800" cy="984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spAutoFit/>
          </a:bodyPr>
          <a:lstStyle/>
          <a:p>
            <a:pPr algn="ctr">
              <a:buClr>
                <a:srgbClr val="000000"/>
              </a:buClr>
              <a:buSzPts val="2000"/>
            </a:pPr>
            <a:r>
              <a:rPr lang="ru" sz="4000" b="1" dirty="0">
                <a:solidFill>
                  <a:schemeClr val="lt1"/>
                </a:solidFill>
              </a:rPr>
              <a:t>9 класс</a:t>
            </a:r>
            <a:endParaRPr sz="4000" b="1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6" name="Google Shape;256;g25ffc65d51e_0_3"/>
          <p:cNvPicPr preferRelativeResize="0"/>
          <p:nvPr/>
        </p:nvPicPr>
        <p:blipFill rotWithShape="1">
          <a:blip r:embed="rId4">
            <a:alphaModFix/>
          </a:blip>
          <a:srcRect b="34819"/>
          <a:stretch/>
        </p:blipFill>
        <p:spPr>
          <a:xfrm>
            <a:off x="1414276" y="5379970"/>
            <a:ext cx="1012748" cy="1072176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g25ffc65d51e_0_3"/>
          <p:cNvSpPr/>
          <p:nvPr/>
        </p:nvSpPr>
        <p:spPr>
          <a:xfrm rot="5400000">
            <a:off x="3748326" y="5237050"/>
            <a:ext cx="732000" cy="384600"/>
          </a:xfrm>
          <a:prstGeom prst="triangle">
            <a:avLst>
              <a:gd name="adj" fmla="val 43249"/>
            </a:avLst>
          </a:prstGeom>
          <a:solidFill>
            <a:srgbClr val="00729C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endParaRPr sz="2800">
              <a:solidFill>
                <a:srgbClr val="00729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258;g25ffc65d51e_0_3"/>
          <p:cNvSpPr txBox="1"/>
          <p:nvPr/>
        </p:nvSpPr>
        <p:spPr>
          <a:xfrm>
            <a:off x="4137518" y="21902"/>
            <a:ext cx="13904797" cy="24929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spAutoFit/>
          </a:bodyPr>
          <a:lstStyle/>
          <a:p>
            <a:pPr marL="279400">
              <a:lnSpc>
                <a:spcPct val="115000"/>
              </a:lnSpc>
              <a:buClr>
                <a:srgbClr val="00729C"/>
              </a:buClr>
              <a:buSzPts val="1400"/>
            </a:pPr>
            <a:r>
              <a:rPr lang="ru-RU" sz="4000" b="1" dirty="0">
                <a:solidFill>
                  <a:srgbClr val="00729C"/>
                </a:solidFill>
                <a:latin typeface="Exo 2"/>
                <a:ea typeface="Exo 2"/>
                <a:cs typeface="Exo 2"/>
                <a:sym typeface="Exo 2"/>
              </a:rPr>
              <a:t>Композитные материалы, Электроника, проект «Первая профессия»</a:t>
            </a:r>
          </a:p>
          <a:p>
            <a:pPr marL="279400">
              <a:lnSpc>
                <a:spcPct val="115000"/>
              </a:lnSpc>
              <a:buClr>
                <a:srgbClr val="00729C"/>
              </a:buClr>
              <a:buSzPts val="1400"/>
            </a:pPr>
            <a:r>
              <a:rPr lang="ru-RU" sz="4000" b="1" dirty="0">
                <a:solidFill>
                  <a:srgbClr val="00729C"/>
                </a:solidFill>
                <a:latin typeface="Exo 2"/>
                <a:ea typeface="Exo 2"/>
                <a:cs typeface="Exo 2"/>
                <a:sym typeface="Exo 2"/>
              </a:rPr>
              <a:t>ФГАОУ ВО «ПНИПУ», НОЦ, </a:t>
            </a:r>
            <a:r>
              <a:rPr lang="ru-RU" sz="4000" b="1" dirty="0" smtClean="0">
                <a:solidFill>
                  <a:srgbClr val="00729C"/>
                </a:solidFill>
                <a:latin typeface="Exo 2"/>
                <a:ea typeface="Exo 2"/>
                <a:cs typeface="Exo 2"/>
                <a:sym typeface="Exo 2"/>
              </a:rPr>
              <a:t>ЦОПП, ПАО </a:t>
            </a:r>
            <a:r>
              <a:rPr lang="ru-RU" sz="4000" b="1" dirty="0">
                <a:solidFill>
                  <a:srgbClr val="00729C"/>
                </a:solidFill>
                <a:latin typeface="Exo 2"/>
                <a:ea typeface="Exo 2"/>
                <a:cs typeface="Exo 2"/>
                <a:sym typeface="Exo 2"/>
              </a:rPr>
              <a:t>НПО «Искра»</a:t>
            </a:r>
            <a:endParaRPr sz="4000" b="1" dirty="0">
              <a:solidFill>
                <a:srgbClr val="00729C"/>
              </a:solidFill>
              <a:latin typeface="Exo 2"/>
              <a:ea typeface="Exo 2"/>
              <a:cs typeface="Exo 2"/>
              <a:sym typeface="Exo 2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40422" y="4911103"/>
            <a:ext cx="3927116" cy="523615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174" y="5884534"/>
            <a:ext cx="5638800" cy="42291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629" y="2631877"/>
            <a:ext cx="3647210" cy="48629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153737" y="2298209"/>
            <a:ext cx="3141202" cy="41539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391" y="2298209"/>
            <a:ext cx="4495022" cy="3371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3829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oogle Shape;252;g25ffc65d51e_0_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2400" y="255620"/>
            <a:ext cx="1012748" cy="1012748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g25ffc65d51e_0_3"/>
          <p:cNvSpPr/>
          <p:nvPr/>
        </p:nvSpPr>
        <p:spPr>
          <a:xfrm>
            <a:off x="-45850" y="-15250"/>
            <a:ext cx="4047600" cy="10302000"/>
          </a:xfrm>
          <a:prstGeom prst="rect">
            <a:avLst/>
          </a:prstGeom>
          <a:solidFill>
            <a:srgbClr val="00729C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endParaRPr sz="2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g25ffc65d51e_0_3"/>
          <p:cNvSpPr txBox="1"/>
          <p:nvPr/>
        </p:nvSpPr>
        <p:spPr>
          <a:xfrm>
            <a:off x="120028" y="3535372"/>
            <a:ext cx="3856800" cy="984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spAutoFit/>
          </a:bodyPr>
          <a:lstStyle/>
          <a:p>
            <a:pPr algn="ctr">
              <a:buClr>
                <a:srgbClr val="000000"/>
              </a:buClr>
              <a:buSzPts val="2000"/>
            </a:pPr>
            <a:r>
              <a:rPr lang="ru" sz="4000" b="1" dirty="0">
                <a:solidFill>
                  <a:schemeClr val="lt1"/>
                </a:solidFill>
              </a:rPr>
              <a:t>10-11 класс</a:t>
            </a:r>
            <a:endParaRPr sz="4000" b="1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6" name="Google Shape;256;g25ffc65d51e_0_3"/>
          <p:cNvPicPr preferRelativeResize="0"/>
          <p:nvPr/>
        </p:nvPicPr>
        <p:blipFill rotWithShape="1">
          <a:blip r:embed="rId4">
            <a:alphaModFix/>
          </a:blip>
          <a:srcRect b="34819"/>
          <a:stretch/>
        </p:blipFill>
        <p:spPr>
          <a:xfrm>
            <a:off x="1414276" y="5379970"/>
            <a:ext cx="1012748" cy="1072176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g25ffc65d51e_0_3"/>
          <p:cNvSpPr/>
          <p:nvPr/>
        </p:nvSpPr>
        <p:spPr>
          <a:xfrm rot="5400000">
            <a:off x="3748326" y="5237050"/>
            <a:ext cx="732000" cy="384600"/>
          </a:xfrm>
          <a:prstGeom prst="triangle">
            <a:avLst>
              <a:gd name="adj" fmla="val 43249"/>
            </a:avLst>
          </a:prstGeom>
          <a:solidFill>
            <a:srgbClr val="00729C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endParaRPr sz="2800">
              <a:solidFill>
                <a:srgbClr val="00729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258;g25ffc65d51e_0_3"/>
          <p:cNvSpPr txBox="1"/>
          <p:nvPr/>
        </p:nvSpPr>
        <p:spPr>
          <a:xfrm>
            <a:off x="4522863" y="375846"/>
            <a:ext cx="13519454" cy="24929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spAutoFit/>
          </a:bodyPr>
          <a:lstStyle/>
          <a:p>
            <a:pPr marL="279400">
              <a:lnSpc>
                <a:spcPct val="115000"/>
              </a:lnSpc>
              <a:buClr>
                <a:srgbClr val="00729C"/>
              </a:buClr>
              <a:buSzPts val="1400"/>
            </a:pPr>
            <a:r>
              <a:rPr lang="ru-RU" sz="4000" b="1" dirty="0">
                <a:solidFill>
                  <a:srgbClr val="00729C"/>
                </a:solidFill>
                <a:latin typeface="Exo 2"/>
                <a:ea typeface="Exo 2"/>
                <a:cs typeface="Exo 2"/>
                <a:sym typeface="Exo 2"/>
              </a:rPr>
              <a:t>Программирование БАС, САПР, Индивидуальный проект</a:t>
            </a:r>
          </a:p>
          <a:p>
            <a:pPr marL="279400">
              <a:lnSpc>
                <a:spcPct val="115000"/>
              </a:lnSpc>
              <a:buClr>
                <a:srgbClr val="00729C"/>
              </a:buClr>
              <a:buSzPts val="1400"/>
            </a:pPr>
            <a:r>
              <a:rPr lang="ru-RU" sz="4000" b="1" dirty="0">
                <a:solidFill>
                  <a:srgbClr val="00729C"/>
                </a:solidFill>
                <a:latin typeface="Exo 2"/>
                <a:ea typeface="Exo 2"/>
                <a:cs typeface="Exo 2"/>
                <a:sym typeface="Exo 2"/>
              </a:rPr>
              <a:t>ФГАОУ ВО «ПНИПУ»</a:t>
            </a:r>
            <a:endParaRPr sz="4000" b="1" dirty="0">
              <a:solidFill>
                <a:srgbClr val="00729C"/>
              </a:solidFill>
              <a:latin typeface="Exo 2"/>
              <a:ea typeface="Exo 2"/>
              <a:cs typeface="Exo 2"/>
              <a:sym typeface="Exo 2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8336" y="5205261"/>
            <a:ext cx="3797512" cy="50633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935" y="1403504"/>
            <a:ext cx="5684982" cy="42637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22863" y="2868777"/>
            <a:ext cx="3894438" cy="54211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8750929" y="4866953"/>
            <a:ext cx="3808206" cy="5401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6059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18181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4166101"/>
            <a:ext cx="18288000" cy="6103620"/>
          </a:xfrm>
          <a:custGeom>
            <a:avLst/>
            <a:gdLst/>
            <a:ahLst/>
            <a:cxnLst/>
            <a:rect l="l" t="t" r="r" b="b"/>
            <a:pathLst>
              <a:path w="18288000" h="6103620">
                <a:moveTo>
                  <a:pt x="0" y="0"/>
                </a:moveTo>
                <a:lnTo>
                  <a:pt x="18287999" y="0"/>
                </a:lnTo>
                <a:lnTo>
                  <a:pt x="18287999" y="6103195"/>
                </a:lnTo>
                <a:lnTo>
                  <a:pt x="0" y="610319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39845" y="7651"/>
            <a:ext cx="18287997" cy="5245911"/>
            <a:chOff x="0" y="1"/>
            <a:chExt cx="18287997" cy="5245911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1"/>
              <a:ext cx="18287997" cy="4114799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2656700" y="2978962"/>
              <a:ext cx="7491730" cy="2266950"/>
            </a:xfrm>
            <a:custGeom>
              <a:avLst/>
              <a:gdLst/>
              <a:ahLst/>
              <a:cxnLst/>
              <a:rect l="l" t="t" r="r" b="b"/>
              <a:pathLst>
                <a:path w="7491730" h="2266950">
                  <a:moveTo>
                    <a:pt x="2266950" y="1133475"/>
                  </a:moveTo>
                  <a:lnTo>
                    <a:pt x="2265959" y="1085557"/>
                  </a:lnTo>
                  <a:lnTo>
                    <a:pt x="2263000" y="1038148"/>
                  </a:lnTo>
                  <a:lnTo>
                    <a:pt x="2258110" y="991285"/>
                  </a:lnTo>
                  <a:lnTo>
                    <a:pt x="2251354" y="945019"/>
                  </a:lnTo>
                  <a:lnTo>
                    <a:pt x="2242743" y="899363"/>
                  </a:lnTo>
                  <a:lnTo>
                    <a:pt x="2232329" y="854379"/>
                  </a:lnTo>
                  <a:lnTo>
                    <a:pt x="2220150" y="810094"/>
                  </a:lnTo>
                  <a:lnTo>
                    <a:pt x="2206244" y="766559"/>
                  </a:lnTo>
                  <a:lnTo>
                    <a:pt x="2190648" y="723798"/>
                  </a:lnTo>
                  <a:lnTo>
                    <a:pt x="2173414" y="681863"/>
                  </a:lnTo>
                  <a:lnTo>
                    <a:pt x="2154567" y="640791"/>
                  </a:lnTo>
                  <a:lnTo>
                    <a:pt x="2134146" y="600621"/>
                  </a:lnTo>
                  <a:lnTo>
                    <a:pt x="2112200" y="561390"/>
                  </a:lnTo>
                  <a:lnTo>
                    <a:pt x="2088756" y="523125"/>
                  </a:lnTo>
                  <a:lnTo>
                    <a:pt x="2063864" y="485889"/>
                  </a:lnTo>
                  <a:lnTo>
                    <a:pt x="2037562" y="449719"/>
                  </a:lnTo>
                  <a:lnTo>
                    <a:pt x="2009889" y="414629"/>
                  </a:lnTo>
                  <a:lnTo>
                    <a:pt x="1980882" y="380682"/>
                  </a:lnTo>
                  <a:lnTo>
                    <a:pt x="1950580" y="347916"/>
                  </a:lnTo>
                  <a:lnTo>
                    <a:pt x="1919033" y="316357"/>
                  </a:lnTo>
                  <a:lnTo>
                    <a:pt x="1886254" y="286054"/>
                  </a:lnTo>
                  <a:lnTo>
                    <a:pt x="1852307" y="257048"/>
                  </a:lnTo>
                  <a:lnTo>
                    <a:pt x="1817230" y="229374"/>
                  </a:lnTo>
                  <a:lnTo>
                    <a:pt x="1781048" y="203073"/>
                  </a:lnTo>
                  <a:lnTo>
                    <a:pt x="1743811" y="178193"/>
                  </a:lnTo>
                  <a:lnTo>
                    <a:pt x="1705559" y="154749"/>
                  </a:lnTo>
                  <a:lnTo>
                    <a:pt x="1666328" y="132803"/>
                  </a:lnTo>
                  <a:lnTo>
                    <a:pt x="1626146" y="112382"/>
                  </a:lnTo>
                  <a:lnTo>
                    <a:pt x="1585074" y="93535"/>
                  </a:lnTo>
                  <a:lnTo>
                    <a:pt x="1543138" y="76288"/>
                  </a:lnTo>
                  <a:lnTo>
                    <a:pt x="1500390" y="60693"/>
                  </a:lnTo>
                  <a:lnTo>
                    <a:pt x="1456842" y="46799"/>
                  </a:lnTo>
                  <a:lnTo>
                    <a:pt x="1412570" y="34607"/>
                  </a:lnTo>
                  <a:lnTo>
                    <a:pt x="1367574" y="24206"/>
                  </a:lnTo>
                  <a:lnTo>
                    <a:pt x="1321930" y="15595"/>
                  </a:lnTo>
                  <a:lnTo>
                    <a:pt x="1275651" y="8826"/>
                  </a:lnTo>
                  <a:lnTo>
                    <a:pt x="1228788" y="3949"/>
                  </a:lnTo>
                  <a:lnTo>
                    <a:pt x="1181392" y="990"/>
                  </a:lnTo>
                  <a:lnTo>
                    <a:pt x="1133475" y="0"/>
                  </a:lnTo>
                  <a:lnTo>
                    <a:pt x="1085557" y="990"/>
                  </a:lnTo>
                  <a:lnTo>
                    <a:pt x="1038148" y="3949"/>
                  </a:lnTo>
                  <a:lnTo>
                    <a:pt x="991298" y="8826"/>
                  </a:lnTo>
                  <a:lnTo>
                    <a:pt x="945019" y="15595"/>
                  </a:lnTo>
                  <a:lnTo>
                    <a:pt x="899363" y="24206"/>
                  </a:lnTo>
                  <a:lnTo>
                    <a:pt x="854379" y="34607"/>
                  </a:lnTo>
                  <a:lnTo>
                    <a:pt x="810094" y="46799"/>
                  </a:lnTo>
                  <a:lnTo>
                    <a:pt x="766559" y="60693"/>
                  </a:lnTo>
                  <a:lnTo>
                    <a:pt x="723798" y="76288"/>
                  </a:lnTo>
                  <a:lnTo>
                    <a:pt x="681863" y="93535"/>
                  </a:lnTo>
                  <a:lnTo>
                    <a:pt x="640791" y="112382"/>
                  </a:lnTo>
                  <a:lnTo>
                    <a:pt x="600621" y="132803"/>
                  </a:lnTo>
                  <a:lnTo>
                    <a:pt x="561390" y="154749"/>
                  </a:lnTo>
                  <a:lnTo>
                    <a:pt x="523125" y="178193"/>
                  </a:lnTo>
                  <a:lnTo>
                    <a:pt x="485889" y="203073"/>
                  </a:lnTo>
                  <a:lnTo>
                    <a:pt x="449719" y="229374"/>
                  </a:lnTo>
                  <a:lnTo>
                    <a:pt x="414629" y="257048"/>
                  </a:lnTo>
                  <a:lnTo>
                    <a:pt x="380682" y="286054"/>
                  </a:lnTo>
                  <a:lnTo>
                    <a:pt x="347916" y="316357"/>
                  </a:lnTo>
                  <a:lnTo>
                    <a:pt x="316357" y="347916"/>
                  </a:lnTo>
                  <a:lnTo>
                    <a:pt x="286067" y="380682"/>
                  </a:lnTo>
                  <a:lnTo>
                    <a:pt x="257060" y="414629"/>
                  </a:lnTo>
                  <a:lnTo>
                    <a:pt x="229374" y="449719"/>
                  </a:lnTo>
                  <a:lnTo>
                    <a:pt x="203073" y="485889"/>
                  </a:lnTo>
                  <a:lnTo>
                    <a:pt x="178193" y="523125"/>
                  </a:lnTo>
                  <a:lnTo>
                    <a:pt x="154749" y="561390"/>
                  </a:lnTo>
                  <a:lnTo>
                    <a:pt x="132803" y="600621"/>
                  </a:lnTo>
                  <a:lnTo>
                    <a:pt x="112382" y="640791"/>
                  </a:lnTo>
                  <a:lnTo>
                    <a:pt x="93535" y="681863"/>
                  </a:lnTo>
                  <a:lnTo>
                    <a:pt x="76288" y="723798"/>
                  </a:lnTo>
                  <a:lnTo>
                    <a:pt x="60706" y="766559"/>
                  </a:lnTo>
                  <a:lnTo>
                    <a:pt x="46799" y="810094"/>
                  </a:lnTo>
                  <a:lnTo>
                    <a:pt x="34620" y="854379"/>
                  </a:lnTo>
                  <a:lnTo>
                    <a:pt x="24206" y="899363"/>
                  </a:lnTo>
                  <a:lnTo>
                    <a:pt x="15595" y="945019"/>
                  </a:lnTo>
                  <a:lnTo>
                    <a:pt x="8826" y="991285"/>
                  </a:lnTo>
                  <a:lnTo>
                    <a:pt x="3949" y="1038148"/>
                  </a:lnTo>
                  <a:lnTo>
                    <a:pt x="990" y="1085557"/>
                  </a:lnTo>
                  <a:lnTo>
                    <a:pt x="0" y="1133475"/>
                  </a:lnTo>
                  <a:lnTo>
                    <a:pt x="990" y="1181379"/>
                  </a:lnTo>
                  <a:lnTo>
                    <a:pt x="3949" y="1228788"/>
                  </a:lnTo>
                  <a:lnTo>
                    <a:pt x="8826" y="1275651"/>
                  </a:lnTo>
                  <a:lnTo>
                    <a:pt x="15595" y="1321930"/>
                  </a:lnTo>
                  <a:lnTo>
                    <a:pt x="24206" y="1367574"/>
                  </a:lnTo>
                  <a:lnTo>
                    <a:pt x="34620" y="1412557"/>
                  </a:lnTo>
                  <a:lnTo>
                    <a:pt x="46799" y="1456842"/>
                  </a:lnTo>
                  <a:lnTo>
                    <a:pt x="60706" y="1500378"/>
                  </a:lnTo>
                  <a:lnTo>
                    <a:pt x="76288" y="1543138"/>
                  </a:lnTo>
                  <a:lnTo>
                    <a:pt x="93535" y="1585074"/>
                  </a:lnTo>
                  <a:lnTo>
                    <a:pt x="112382" y="1626146"/>
                  </a:lnTo>
                  <a:lnTo>
                    <a:pt x="132803" y="1666328"/>
                  </a:lnTo>
                  <a:lnTo>
                    <a:pt x="154749" y="1705559"/>
                  </a:lnTo>
                  <a:lnTo>
                    <a:pt x="178193" y="1743811"/>
                  </a:lnTo>
                  <a:lnTo>
                    <a:pt x="203073" y="1781048"/>
                  </a:lnTo>
                  <a:lnTo>
                    <a:pt x="229374" y="1817230"/>
                  </a:lnTo>
                  <a:lnTo>
                    <a:pt x="257060" y="1852307"/>
                  </a:lnTo>
                  <a:lnTo>
                    <a:pt x="286067" y="1886254"/>
                  </a:lnTo>
                  <a:lnTo>
                    <a:pt x="316357" y="1919033"/>
                  </a:lnTo>
                  <a:lnTo>
                    <a:pt x="347916" y="1950580"/>
                  </a:lnTo>
                  <a:lnTo>
                    <a:pt x="380682" y="1980882"/>
                  </a:lnTo>
                  <a:lnTo>
                    <a:pt x="414629" y="2009889"/>
                  </a:lnTo>
                  <a:lnTo>
                    <a:pt x="449719" y="2037562"/>
                  </a:lnTo>
                  <a:lnTo>
                    <a:pt x="485889" y="2063864"/>
                  </a:lnTo>
                  <a:lnTo>
                    <a:pt x="523125" y="2088756"/>
                  </a:lnTo>
                  <a:lnTo>
                    <a:pt x="561390" y="2112187"/>
                  </a:lnTo>
                  <a:lnTo>
                    <a:pt x="600621" y="2134146"/>
                  </a:lnTo>
                  <a:lnTo>
                    <a:pt x="640791" y="2154555"/>
                  </a:lnTo>
                  <a:lnTo>
                    <a:pt x="681863" y="2173414"/>
                  </a:lnTo>
                  <a:lnTo>
                    <a:pt x="723798" y="2190648"/>
                  </a:lnTo>
                  <a:lnTo>
                    <a:pt x="766559" y="2206244"/>
                  </a:lnTo>
                  <a:lnTo>
                    <a:pt x="810094" y="2220150"/>
                  </a:lnTo>
                  <a:lnTo>
                    <a:pt x="854379" y="2232329"/>
                  </a:lnTo>
                  <a:lnTo>
                    <a:pt x="899363" y="2242743"/>
                  </a:lnTo>
                  <a:lnTo>
                    <a:pt x="945019" y="2251354"/>
                  </a:lnTo>
                  <a:lnTo>
                    <a:pt x="991298" y="2258110"/>
                  </a:lnTo>
                  <a:lnTo>
                    <a:pt x="1038148" y="2263000"/>
                  </a:lnTo>
                  <a:lnTo>
                    <a:pt x="1085557" y="2265946"/>
                  </a:lnTo>
                  <a:lnTo>
                    <a:pt x="1133475" y="2266950"/>
                  </a:lnTo>
                  <a:lnTo>
                    <a:pt x="1181392" y="2265946"/>
                  </a:lnTo>
                  <a:lnTo>
                    <a:pt x="1228788" y="2263000"/>
                  </a:lnTo>
                  <a:lnTo>
                    <a:pt x="1275651" y="2258110"/>
                  </a:lnTo>
                  <a:lnTo>
                    <a:pt x="1321930" y="2251354"/>
                  </a:lnTo>
                  <a:lnTo>
                    <a:pt x="1367574" y="2242743"/>
                  </a:lnTo>
                  <a:lnTo>
                    <a:pt x="1412570" y="2232329"/>
                  </a:lnTo>
                  <a:lnTo>
                    <a:pt x="1456842" y="2220150"/>
                  </a:lnTo>
                  <a:lnTo>
                    <a:pt x="1500390" y="2206244"/>
                  </a:lnTo>
                  <a:lnTo>
                    <a:pt x="1543138" y="2190648"/>
                  </a:lnTo>
                  <a:lnTo>
                    <a:pt x="1585074" y="2173414"/>
                  </a:lnTo>
                  <a:lnTo>
                    <a:pt x="1626146" y="2154555"/>
                  </a:lnTo>
                  <a:lnTo>
                    <a:pt x="1666328" y="2134146"/>
                  </a:lnTo>
                  <a:lnTo>
                    <a:pt x="1705559" y="2112187"/>
                  </a:lnTo>
                  <a:lnTo>
                    <a:pt x="1743811" y="2088756"/>
                  </a:lnTo>
                  <a:lnTo>
                    <a:pt x="1781048" y="2063864"/>
                  </a:lnTo>
                  <a:lnTo>
                    <a:pt x="1817230" y="2037562"/>
                  </a:lnTo>
                  <a:lnTo>
                    <a:pt x="1852307" y="2009889"/>
                  </a:lnTo>
                  <a:lnTo>
                    <a:pt x="1886254" y="1980882"/>
                  </a:lnTo>
                  <a:lnTo>
                    <a:pt x="1919033" y="1950580"/>
                  </a:lnTo>
                  <a:lnTo>
                    <a:pt x="1950580" y="1919033"/>
                  </a:lnTo>
                  <a:lnTo>
                    <a:pt x="1980882" y="1886254"/>
                  </a:lnTo>
                  <a:lnTo>
                    <a:pt x="2009889" y="1852307"/>
                  </a:lnTo>
                  <a:lnTo>
                    <a:pt x="2037562" y="1817230"/>
                  </a:lnTo>
                  <a:lnTo>
                    <a:pt x="2063864" y="1781048"/>
                  </a:lnTo>
                  <a:lnTo>
                    <a:pt x="2088756" y="1743811"/>
                  </a:lnTo>
                  <a:lnTo>
                    <a:pt x="2112200" y="1705559"/>
                  </a:lnTo>
                  <a:lnTo>
                    <a:pt x="2134146" y="1666328"/>
                  </a:lnTo>
                  <a:lnTo>
                    <a:pt x="2154567" y="1626146"/>
                  </a:lnTo>
                  <a:lnTo>
                    <a:pt x="2173414" y="1585074"/>
                  </a:lnTo>
                  <a:lnTo>
                    <a:pt x="2190648" y="1543138"/>
                  </a:lnTo>
                  <a:lnTo>
                    <a:pt x="2206244" y="1500378"/>
                  </a:lnTo>
                  <a:lnTo>
                    <a:pt x="2220150" y="1456842"/>
                  </a:lnTo>
                  <a:lnTo>
                    <a:pt x="2232329" y="1412557"/>
                  </a:lnTo>
                  <a:lnTo>
                    <a:pt x="2242743" y="1367574"/>
                  </a:lnTo>
                  <a:lnTo>
                    <a:pt x="2251354" y="1321930"/>
                  </a:lnTo>
                  <a:lnTo>
                    <a:pt x="2258110" y="1275651"/>
                  </a:lnTo>
                  <a:lnTo>
                    <a:pt x="2263000" y="1228788"/>
                  </a:lnTo>
                  <a:lnTo>
                    <a:pt x="2265959" y="1181379"/>
                  </a:lnTo>
                  <a:lnTo>
                    <a:pt x="2266950" y="1133475"/>
                  </a:lnTo>
                  <a:close/>
                </a:path>
                <a:path w="7491730" h="2266950">
                  <a:moveTo>
                    <a:pt x="7491679" y="1133475"/>
                  </a:moveTo>
                  <a:lnTo>
                    <a:pt x="7490688" y="1085557"/>
                  </a:lnTo>
                  <a:lnTo>
                    <a:pt x="7487729" y="1038148"/>
                  </a:lnTo>
                  <a:lnTo>
                    <a:pt x="7482853" y="991285"/>
                  </a:lnTo>
                  <a:lnTo>
                    <a:pt x="7476083" y="945019"/>
                  </a:lnTo>
                  <a:lnTo>
                    <a:pt x="7467473" y="899363"/>
                  </a:lnTo>
                  <a:lnTo>
                    <a:pt x="7457059" y="854379"/>
                  </a:lnTo>
                  <a:lnTo>
                    <a:pt x="7444880" y="810094"/>
                  </a:lnTo>
                  <a:lnTo>
                    <a:pt x="7430973" y="766559"/>
                  </a:lnTo>
                  <a:lnTo>
                    <a:pt x="7415390" y="723798"/>
                  </a:lnTo>
                  <a:lnTo>
                    <a:pt x="7398144" y="681863"/>
                  </a:lnTo>
                  <a:lnTo>
                    <a:pt x="7379297" y="640791"/>
                  </a:lnTo>
                  <a:lnTo>
                    <a:pt x="7358875" y="600621"/>
                  </a:lnTo>
                  <a:lnTo>
                    <a:pt x="7336930" y="561390"/>
                  </a:lnTo>
                  <a:lnTo>
                    <a:pt x="7313485" y="523125"/>
                  </a:lnTo>
                  <a:lnTo>
                    <a:pt x="7288606" y="485889"/>
                  </a:lnTo>
                  <a:lnTo>
                    <a:pt x="7262304" y="449719"/>
                  </a:lnTo>
                  <a:lnTo>
                    <a:pt x="7234631" y="414629"/>
                  </a:lnTo>
                  <a:lnTo>
                    <a:pt x="7205624" y="380682"/>
                  </a:lnTo>
                  <a:lnTo>
                    <a:pt x="7175322" y="347916"/>
                  </a:lnTo>
                  <a:lnTo>
                    <a:pt x="7143763" y="316357"/>
                  </a:lnTo>
                  <a:lnTo>
                    <a:pt x="7110997" y="286054"/>
                  </a:lnTo>
                  <a:lnTo>
                    <a:pt x="7077049" y="257048"/>
                  </a:lnTo>
                  <a:lnTo>
                    <a:pt x="7041959" y="229374"/>
                  </a:lnTo>
                  <a:lnTo>
                    <a:pt x="7005790" y="203073"/>
                  </a:lnTo>
                  <a:lnTo>
                    <a:pt x="6968553" y="178193"/>
                  </a:lnTo>
                  <a:lnTo>
                    <a:pt x="6930288" y="154749"/>
                  </a:lnTo>
                  <a:lnTo>
                    <a:pt x="6891058" y="132803"/>
                  </a:lnTo>
                  <a:lnTo>
                    <a:pt x="6850888" y="112382"/>
                  </a:lnTo>
                  <a:lnTo>
                    <a:pt x="6809816" y="93535"/>
                  </a:lnTo>
                  <a:lnTo>
                    <a:pt x="6767881" y="76288"/>
                  </a:lnTo>
                  <a:lnTo>
                    <a:pt x="6725120" y="60693"/>
                  </a:lnTo>
                  <a:lnTo>
                    <a:pt x="6681584" y="46799"/>
                  </a:lnTo>
                  <a:lnTo>
                    <a:pt x="6637299" y="34607"/>
                  </a:lnTo>
                  <a:lnTo>
                    <a:pt x="6592316" y="24206"/>
                  </a:lnTo>
                  <a:lnTo>
                    <a:pt x="6546659" y="15595"/>
                  </a:lnTo>
                  <a:lnTo>
                    <a:pt x="6500393" y="8826"/>
                  </a:lnTo>
                  <a:lnTo>
                    <a:pt x="6453530" y="3949"/>
                  </a:lnTo>
                  <a:lnTo>
                    <a:pt x="6406121" y="990"/>
                  </a:lnTo>
                  <a:lnTo>
                    <a:pt x="6358204" y="0"/>
                  </a:lnTo>
                  <a:lnTo>
                    <a:pt x="6310287" y="990"/>
                  </a:lnTo>
                  <a:lnTo>
                    <a:pt x="6262890" y="3949"/>
                  </a:lnTo>
                  <a:lnTo>
                    <a:pt x="6216027" y="8826"/>
                  </a:lnTo>
                  <a:lnTo>
                    <a:pt x="6169749" y="15595"/>
                  </a:lnTo>
                  <a:lnTo>
                    <a:pt x="6124105" y="24206"/>
                  </a:lnTo>
                  <a:lnTo>
                    <a:pt x="6079121" y="34607"/>
                  </a:lnTo>
                  <a:lnTo>
                    <a:pt x="6034837" y="46799"/>
                  </a:lnTo>
                  <a:lnTo>
                    <a:pt x="5991288" y="60693"/>
                  </a:lnTo>
                  <a:lnTo>
                    <a:pt x="5948540" y="76288"/>
                  </a:lnTo>
                  <a:lnTo>
                    <a:pt x="5906605" y="93535"/>
                  </a:lnTo>
                  <a:lnTo>
                    <a:pt x="5865533" y="112382"/>
                  </a:lnTo>
                  <a:lnTo>
                    <a:pt x="5825350" y="132803"/>
                  </a:lnTo>
                  <a:lnTo>
                    <a:pt x="5786120" y="154749"/>
                  </a:lnTo>
                  <a:lnTo>
                    <a:pt x="5747867" y="178193"/>
                  </a:lnTo>
                  <a:lnTo>
                    <a:pt x="5710631" y="203073"/>
                  </a:lnTo>
                  <a:lnTo>
                    <a:pt x="5674449" y="229374"/>
                  </a:lnTo>
                  <a:lnTo>
                    <a:pt x="5639371" y="257048"/>
                  </a:lnTo>
                  <a:lnTo>
                    <a:pt x="5605424" y="286054"/>
                  </a:lnTo>
                  <a:lnTo>
                    <a:pt x="5572645" y="316357"/>
                  </a:lnTo>
                  <a:lnTo>
                    <a:pt x="5541099" y="347916"/>
                  </a:lnTo>
                  <a:lnTo>
                    <a:pt x="5510796" y="380682"/>
                  </a:lnTo>
                  <a:lnTo>
                    <a:pt x="5481790" y="414629"/>
                  </a:lnTo>
                  <a:lnTo>
                    <a:pt x="5454116" y="449719"/>
                  </a:lnTo>
                  <a:lnTo>
                    <a:pt x="5427815" y="485889"/>
                  </a:lnTo>
                  <a:lnTo>
                    <a:pt x="5402923" y="523125"/>
                  </a:lnTo>
                  <a:lnTo>
                    <a:pt x="5379478" y="561390"/>
                  </a:lnTo>
                  <a:lnTo>
                    <a:pt x="5357533" y="600621"/>
                  </a:lnTo>
                  <a:lnTo>
                    <a:pt x="5337111" y="640791"/>
                  </a:lnTo>
                  <a:lnTo>
                    <a:pt x="5318264" y="681863"/>
                  </a:lnTo>
                  <a:lnTo>
                    <a:pt x="5301031" y="723798"/>
                  </a:lnTo>
                  <a:lnTo>
                    <a:pt x="5285435" y="766559"/>
                  </a:lnTo>
                  <a:lnTo>
                    <a:pt x="5271528" y="810094"/>
                  </a:lnTo>
                  <a:lnTo>
                    <a:pt x="5259349" y="854379"/>
                  </a:lnTo>
                  <a:lnTo>
                    <a:pt x="5248935" y="899363"/>
                  </a:lnTo>
                  <a:lnTo>
                    <a:pt x="5240325" y="945019"/>
                  </a:lnTo>
                  <a:lnTo>
                    <a:pt x="5233568" y="991285"/>
                  </a:lnTo>
                  <a:lnTo>
                    <a:pt x="5228679" y="1038148"/>
                  </a:lnTo>
                  <a:lnTo>
                    <a:pt x="5225732" y="1085557"/>
                  </a:lnTo>
                  <a:lnTo>
                    <a:pt x="5224729" y="1133475"/>
                  </a:lnTo>
                  <a:lnTo>
                    <a:pt x="5225732" y="1181379"/>
                  </a:lnTo>
                  <a:lnTo>
                    <a:pt x="5228679" y="1228788"/>
                  </a:lnTo>
                  <a:lnTo>
                    <a:pt x="5233568" y="1275651"/>
                  </a:lnTo>
                  <a:lnTo>
                    <a:pt x="5240325" y="1321930"/>
                  </a:lnTo>
                  <a:lnTo>
                    <a:pt x="5248935" y="1367574"/>
                  </a:lnTo>
                  <a:lnTo>
                    <a:pt x="5259349" y="1412557"/>
                  </a:lnTo>
                  <a:lnTo>
                    <a:pt x="5271528" y="1456842"/>
                  </a:lnTo>
                  <a:lnTo>
                    <a:pt x="5285435" y="1500378"/>
                  </a:lnTo>
                  <a:lnTo>
                    <a:pt x="5301031" y="1543138"/>
                  </a:lnTo>
                  <a:lnTo>
                    <a:pt x="5318264" y="1585074"/>
                  </a:lnTo>
                  <a:lnTo>
                    <a:pt x="5337111" y="1626146"/>
                  </a:lnTo>
                  <a:lnTo>
                    <a:pt x="5357533" y="1666328"/>
                  </a:lnTo>
                  <a:lnTo>
                    <a:pt x="5379478" y="1705559"/>
                  </a:lnTo>
                  <a:lnTo>
                    <a:pt x="5402923" y="1743811"/>
                  </a:lnTo>
                  <a:lnTo>
                    <a:pt x="5427815" y="1781048"/>
                  </a:lnTo>
                  <a:lnTo>
                    <a:pt x="5454116" y="1817230"/>
                  </a:lnTo>
                  <a:lnTo>
                    <a:pt x="5481790" y="1852307"/>
                  </a:lnTo>
                  <a:lnTo>
                    <a:pt x="5510796" y="1886254"/>
                  </a:lnTo>
                  <a:lnTo>
                    <a:pt x="5541099" y="1919033"/>
                  </a:lnTo>
                  <a:lnTo>
                    <a:pt x="5572645" y="1950580"/>
                  </a:lnTo>
                  <a:lnTo>
                    <a:pt x="5605424" y="1980882"/>
                  </a:lnTo>
                  <a:lnTo>
                    <a:pt x="5639371" y="2009889"/>
                  </a:lnTo>
                  <a:lnTo>
                    <a:pt x="5674449" y="2037562"/>
                  </a:lnTo>
                  <a:lnTo>
                    <a:pt x="5710631" y="2063864"/>
                  </a:lnTo>
                  <a:lnTo>
                    <a:pt x="5747867" y="2088756"/>
                  </a:lnTo>
                  <a:lnTo>
                    <a:pt x="5786120" y="2112187"/>
                  </a:lnTo>
                  <a:lnTo>
                    <a:pt x="5825350" y="2134146"/>
                  </a:lnTo>
                  <a:lnTo>
                    <a:pt x="5865533" y="2154555"/>
                  </a:lnTo>
                  <a:lnTo>
                    <a:pt x="5906605" y="2173414"/>
                  </a:lnTo>
                  <a:lnTo>
                    <a:pt x="5948540" y="2190648"/>
                  </a:lnTo>
                  <a:lnTo>
                    <a:pt x="5991288" y="2206244"/>
                  </a:lnTo>
                  <a:lnTo>
                    <a:pt x="6034837" y="2220150"/>
                  </a:lnTo>
                  <a:lnTo>
                    <a:pt x="6079121" y="2232329"/>
                  </a:lnTo>
                  <a:lnTo>
                    <a:pt x="6124105" y="2242743"/>
                  </a:lnTo>
                  <a:lnTo>
                    <a:pt x="6169749" y="2251354"/>
                  </a:lnTo>
                  <a:lnTo>
                    <a:pt x="6216027" y="2258110"/>
                  </a:lnTo>
                  <a:lnTo>
                    <a:pt x="6262890" y="2263000"/>
                  </a:lnTo>
                  <a:lnTo>
                    <a:pt x="6310287" y="2265946"/>
                  </a:lnTo>
                  <a:lnTo>
                    <a:pt x="6358204" y="2266950"/>
                  </a:lnTo>
                  <a:lnTo>
                    <a:pt x="6406121" y="2265946"/>
                  </a:lnTo>
                  <a:lnTo>
                    <a:pt x="6453530" y="2263000"/>
                  </a:lnTo>
                  <a:lnTo>
                    <a:pt x="6500393" y="2258110"/>
                  </a:lnTo>
                  <a:lnTo>
                    <a:pt x="6546659" y="2251354"/>
                  </a:lnTo>
                  <a:lnTo>
                    <a:pt x="6592316" y="2242743"/>
                  </a:lnTo>
                  <a:lnTo>
                    <a:pt x="6637299" y="2232329"/>
                  </a:lnTo>
                  <a:lnTo>
                    <a:pt x="6681584" y="2220150"/>
                  </a:lnTo>
                  <a:lnTo>
                    <a:pt x="6725120" y="2206244"/>
                  </a:lnTo>
                  <a:lnTo>
                    <a:pt x="6767881" y="2190648"/>
                  </a:lnTo>
                  <a:lnTo>
                    <a:pt x="6809816" y="2173414"/>
                  </a:lnTo>
                  <a:lnTo>
                    <a:pt x="6850888" y="2154555"/>
                  </a:lnTo>
                  <a:lnTo>
                    <a:pt x="6891058" y="2134146"/>
                  </a:lnTo>
                  <a:lnTo>
                    <a:pt x="6930288" y="2112187"/>
                  </a:lnTo>
                  <a:lnTo>
                    <a:pt x="6968553" y="2088756"/>
                  </a:lnTo>
                  <a:lnTo>
                    <a:pt x="7005790" y="2063864"/>
                  </a:lnTo>
                  <a:lnTo>
                    <a:pt x="7041959" y="2037562"/>
                  </a:lnTo>
                  <a:lnTo>
                    <a:pt x="7077049" y="2009889"/>
                  </a:lnTo>
                  <a:lnTo>
                    <a:pt x="7110997" y="1980882"/>
                  </a:lnTo>
                  <a:lnTo>
                    <a:pt x="7143763" y="1950580"/>
                  </a:lnTo>
                  <a:lnTo>
                    <a:pt x="7175322" y="1919033"/>
                  </a:lnTo>
                  <a:lnTo>
                    <a:pt x="7205624" y="1886254"/>
                  </a:lnTo>
                  <a:lnTo>
                    <a:pt x="7234631" y="1852307"/>
                  </a:lnTo>
                  <a:lnTo>
                    <a:pt x="7262304" y="1817230"/>
                  </a:lnTo>
                  <a:lnTo>
                    <a:pt x="7288606" y="1781048"/>
                  </a:lnTo>
                  <a:lnTo>
                    <a:pt x="7313485" y="1743811"/>
                  </a:lnTo>
                  <a:lnTo>
                    <a:pt x="7336930" y="1705559"/>
                  </a:lnTo>
                  <a:lnTo>
                    <a:pt x="7358875" y="1666328"/>
                  </a:lnTo>
                  <a:lnTo>
                    <a:pt x="7379297" y="1626146"/>
                  </a:lnTo>
                  <a:lnTo>
                    <a:pt x="7398144" y="1585074"/>
                  </a:lnTo>
                  <a:lnTo>
                    <a:pt x="7415390" y="1543138"/>
                  </a:lnTo>
                  <a:lnTo>
                    <a:pt x="7430973" y="1500378"/>
                  </a:lnTo>
                  <a:lnTo>
                    <a:pt x="7444880" y="1456842"/>
                  </a:lnTo>
                  <a:lnTo>
                    <a:pt x="7457059" y="1412557"/>
                  </a:lnTo>
                  <a:lnTo>
                    <a:pt x="7467473" y="1367574"/>
                  </a:lnTo>
                  <a:lnTo>
                    <a:pt x="7476083" y="1321930"/>
                  </a:lnTo>
                  <a:lnTo>
                    <a:pt x="7482853" y="1275651"/>
                  </a:lnTo>
                  <a:lnTo>
                    <a:pt x="7487729" y="1228788"/>
                  </a:lnTo>
                  <a:lnTo>
                    <a:pt x="7490688" y="1181379"/>
                  </a:lnTo>
                  <a:lnTo>
                    <a:pt x="7491679" y="1133475"/>
                  </a:lnTo>
                  <a:close/>
                </a:path>
              </a:pathLst>
            </a:custGeom>
            <a:solidFill>
              <a:srgbClr val="0428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360172" y="2978952"/>
              <a:ext cx="2266949" cy="2266949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097784" y="3457320"/>
              <a:ext cx="1295400" cy="1261745"/>
            </a:xfrm>
            <a:custGeom>
              <a:avLst/>
              <a:gdLst/>
              <a:ahLst/>
              <a:cxnLst/>
              <a:rect l="l" t="t" r="r" b="b"/>
              <a:pathLst>
                <a:path w="1295399" h="1261745">
                  <a:moveTo>
                    <a:pt x="473595" y="236829"/>
                  </a:moveTo>
                  <a:lnTo>
                    <a:pt x="468782" y="189153"/>
                  </a:lnTo>
                  <a:lnTo>
                    <a:pt x="454964" y="144729"/>
                  </a:lnTo>
                  <a:lnTo>
                    <a:pt x="433108" y="104508"/>
                  </a:lnTo>
                  <a:lnTo>
                    <a:pt x="408254" y="74409"/>
                  </a:lnTo>
                  <a:lnTo>
                    <a:pt x="408254" y="236829"/>
                  </a:lnTo>
                  <a:lnTo>
                    <a:pt x="402120" y="282359"/>
                  </a:lnTo>
                  <a:lnTo>
                    <a:pt x="384822" y="323303"/>
                  </a:lnTo>
                  <a:lnTo>
                    <a:pt x="357987" y="358025"/>
                  </a:lnTo>
                  <a:lnTo>
                    <a:pt x="323278" y="384860"/>
                  </a:lnTo>
                  <a:lnTo>
                    <a:pt x="282333" y="402170"/>
                  </a:lnTo>
                  <a:lnTo>
                    <a:pt x="236804" y="408317"/>
                  </a:lnTo>
                  <a:lnTo>
                    <a:pt x="191274" y="402170"/>
                  </a:lnTo>
                  <a:lnTo>
                    <a:pt x="150329" y="384873"/>
                  </a:lnTo>
                  <a:lnTo>
                    <a:pt x="115620" y="358038"/>
                  </a:lnTo>
                  <a:lnTo>
                    <a:pt x="88785" y="323316"/>
                  </a:lnTo>
                  <a:lnTo>
                    <a:pt x="71475" y="282371"/>
                  </a:lnTo>
                  <a:lnTo>
                    <a:pt x="65341" y="236829"/>
                  </a:lnTo>
                  <a:lnTo>
                    <a:pt x="71475" y="191300"/>
                  </a:lnTo>
                  <a:lnTo>
                    <a:pt x="88785" y="150355"/>
                  </a:lnTo>
                  <a:lnTo>
                    <a:pt x="115620" y="115633"/>
                  </a:lnTo>
                  <a:lnTo>
                    <a:pt x="150329" y="88798"/>
                  </a:lnTo>
                  <a:lnTo>
                    <a:pt x="191274" y="71488"/>
                  </a:lnTo>
                  <a:lnTo>
                    <a:pt x="236804" y="65341"/>
                  </a:lnTo>
                  <a:lnTo>
                    <a:pt x="282321" y="71475"/>
                  </a:lnTo>
                  <a:lnTo>
                    <a:pt x="323265" y="88785"/>
                  </a:lnTo>
                  <a:lnTo>
                    <a:pt x="357974" y="115620"/>
                  </a:lnTo>
                  <a:lnTo>
                    <a:pt x="384810" y="150342"/>
                  </a:lnTo>
                  <a:lnTo>
                    <a:pt x="402120" y="191287"/>
                  </a:lnTo>
                  <a:lnTo>
                    <a:pt x="408254" y="236829"/>
                  </a:lnTo>
                  <a:lnTo>
                    <a:pt x="408254" y="74409"/>
                  </a:lnTo>
                  <a:lnTo>
                    <a:pt x="369100" y="40500"/>
                  </a:lnTo>
                  <a:lnTo>
                    <a:pt x="328891" y="18630"/>
                  </a:lnTo>
                  <a:lnTo>
                    <a:pt x="284467" y="4813"/>
                  </a:lnTo>
                  <a:lnTo>
                    <a:pt x="236804" y="0"/>
                  </a:lnTo>
                  <a:lnTo>
                    <a:pt x="189141" y="4813"/>
                  </a:lnTo>
                  <a:lnTo>
                    <a:pt x="144716" y="18630"/>
                  </a:lnTo>
                  <a:lnTo>
                    <a:pt x="104495" y="40500"/>
                  </a:lnTo>
                  <a:lnTo>
                    <a:pt x="69443" y="69443"/>
                  </a:lnTo>
                  <a:lnTo>
                    <a:pt x="40500" y="104508"/>
                  </a:lnTo>
                  <a:lnTo>
                    <a:pt x="18643" y="144729"/>
                  </a:lnTo>
                  <a:lnTo>
                    <a:pt x="4826" y="189153"/>
                  </a:lnTo>
                  <a:lnTo>
                    <a:pt x="0" y="236829"/>
                  </a:lnTo>
                  <a:lnTo>
                    <a:pt x="4826" y="284492"/>
                  </a:lnTo>
                  <a:lnTo>
                    <a:pt x="18643" y="328930"/>
                  </a:lnTo>
                  <a:lnTo>
                    <a:pt x="40500" y="369150"/>
                  </a:lnTo>
                  <a:lnTo>
                    <a:pt x="69443" y="404215"/>
                  </a:lnTo>
                  <a:lnTo>
                    <a:pt x="104495" y="433158"/>
                  </a:lnTo>
                  <a:lnTo>
                    <a:pt x="144716" y="455028"/>
                  </a:lnTo>
                  <a:lnTo>
                    <a:pt x="189141" y="468845"/>
                  </a:lnTo>
                  <a:lnTo>
                    <a:pt x="236804" y="473659"/>
                  </a:lnTo>
                  <a:lnTo>
                    <a:pt x="284467" y="468845"/>
                  </a:lnTo>
                  <a:lnTo>
                    <a:pt x="328891" y="455028"/>
                  </a:lnTo>
                  <a:lnTo>
                    <a:pt x="369100" y="433158"/>
                  </a:lnTo>
                  <a:lnTo>
                    <a:pt x="399199" y="408317"/>
                  </a:lnTo>
                  <a:lnTo>
                    <a:pt x="433108" y="369150"/>
                  </a:lnTo>
                  <a:lnTo>
                    <a:pt x="454964" y="328930"/>
                  </a:lnTo>
                  <a:lnTo>
                    <a:pt x="468782" y="284492"/>
                  </a:lnTo>
                  <a:lnTo>
                    <a:pt x="473595" y="236829"/>
                  </a:lnTo>
                  <a:close/>
                </a:path>
                <a:path w="1295399" h="1261745">
                  <a:moveTo>
                    <a:pt x="1295400" y="1058240"/>
                  </a:moveTo>
                  <a:lnTo>
                    <a:pt x="1290027" y="1011682"/>
                  </a:lnTo>
                  <a:lnTo>
                    <a:pt x="1274711" y="968921"/>
                  </a:lnTo>
                  <a:lnTo>
                    <a:pt x="1250696" y="931176"/>
                  </a:lnTo>
                  <a:lnTo>
                    <a:pt x="1239862" y="920343"/>
                  </a:lnTo>
                  <a:lnTo>
                    <a:pt x="1230058" y="910539"/>
                  </a:lnTo>
                  <a:lnTo>
                    <a:pt x="1230058" y="1058214"/>
                  </a:lnTo>
                  <a:lnTo>
                    <a:pt x="1223022" y="1101763"/>
                  </a:lnTo>
                  <a:lnTo>
                    <a:pt x="1203426" y="1139596"/>
                  </a:lnTo>
                  <a:lnTo>
                    <a:pt x="1173568" y="1169466"/>
                  </a:lnTo>
                  <a:lnTo>
                    <a:pt x="1135722" y="1189062"/>
                  </a:lnTo>
                  <a:lnTo>
                    <a:pt x="1092187" y="1196111"/>
                  </a:lnTo>
                  <a:lnTo>
                    <a:pt x="1048664" y="1189075"/>
                  </a:lnTo>
                  <a:lnTo>
                    <a:pt x="1010818" y="1169466"/>
                  </a:lnTo>
                  <a:lnTo>
                    <a:pt x="980960" y="1139609"/>
                  </a:lnTo>
                  <a:lnTo>
                    <a:pt x="961364" y="1101763"/>
                  </a:lnTo>
                  <a:lnTo>
                    <a:pt x="954316" y="1058240"/>
                  </a:lnTo>
                  <a:lnTo>
                    <a:pt x="961364" y="1014691"/>
                  </a:lnTo>
                  <a:lnTo>
                    <a:pt x="980960" y="976845"/>
                  </a:lnTo>
                  <a:lnTo>
                    <a:pt x="1010818" y="946988"/>
                  </a:lnTo>
                  <a:lnTo>
                    <a:pt x="1048664" y="927379"/>
                  </a:lnTo>
                  <a:lnTo>
                    <a:pt x="1092187" y="920343"/>
                  </a:lnTo>
                  <a:lnTo>
                    <a:pt x="1135722" y="927379"/>
                  </a:lnTo>
                  <a:lnTo>
                    <a:pt x="1173568" y="946988"/>
                  </a:lnTo>
                  <a:lnTo>
                    <a:pt x="1203426" y="976845"/>
                  </a:lnTo>
                  <a:lnTo>
                    <a:pt x="1223022" y="1014691"/>
                  </a:lnTo>
                  <a:lnTo>
                    <a:pt x="1230058" y="1058214"/>
                  </a:lnTo>
                  <a:lnTo>
                    <a:pt x="1230058" y="910539"/>
                  </a:lnTo>
                  <a:lnTo>
                    <a:pt x="1219212" y="899680"/>
                  </a:lnTo>
                  <a:lnTo>
                    <a:pt x="1181481" y="875665"/>
                  </a:lnTo>
                  <a:lnTo>
                    <a:pt x="1138732" y="860348"/>
                  </a:lnTo>
                  <a:lnTo>
                    <a:pt x="1092187" y="854976"/>
                  </a:lnTo>
                  <a:lnTo>
                    <a:pt x="1045654" y="860348"/>
                  </a:lnTo>
                  <a:lnTo>
                    <a:pt x="1002906" y="875665"/>
                  </a:lnTo>
                  <a:lnTo>
                    <a:pt x="965174" y="899680"/>
                  </a:lnTo>
                  <a:lnTo>
                    <a:pt x="933678" y="931176"/>
                  </a:lnTo>
                  <a:lnTo>
                    <a:pt x="909662" y="968921"/>
                  </a:lnTo>
                  <a:lnTo>
                    <a:pt x="894359" y="1011682"/>
                  </a:lnTo>
                  <a:lnTo>
                    <a:pt x="888974" y="1058214"/>
                  </a:lnTo>
                  <a:lnTo>
                    <a:pt x="894359" y="1104760"/>
                  </a:lnTo>
                  <a:lnTo>
                    <a:pt x="909662" y="1147521"/>
                  </a:lnTo>
                  <a:lnTo>
                    <a:pt x="933678" y="1185252"/>
                  </a:lnTo>
                  <a:lnTo>
                    <a:pt x="965174" y="1216748"/>
                  </a:lnTo>
                  <a:lnTo>
                    <a:pt x="1002906" y="1240764"/>
                  </a:lnTo>
                  <a:lnTo>
                    <a:pt x="1045654" y="1256068"/>
                  </a:lnTo>
                  <a:lnTo>
                    <a:pt x="1092187" y="1261452"/>
                  </a:lnTo>
                  <a:lnTo>
                    <a:pt x="1138732" y="1256068"/>
                  </a:lnTo>
                  <a:lnTo>
                    <a:pt x="1181481" y="1240764"/>
                  </a:lnTo>
                  <a:lnTo>
                    <a:pt x="1219212" y="1216748"/>
                  </a:lnTo>
                  <a:lnTo>
                    <a:pt x="1250696" y="1185252"/>
                  </a:lnTo>
                  <a:lnTo>
                    <a:pt x="1274711" y="1147521"/>
                  </a:lnTo>
                  <a:lnTo>
                    <a:pt x="1290027" y="1104760"/>
                  </a:lnTo>
                  <a:lnTo>
                    <a:pt x="1295400" y="1058240"/>
                  </a:lnTo>
                  <a:close/>
                </a:path>
              </a:pathLst>
            </a:custGeom>
            <a:solidFill>
              <a:srgbClr val="FFBD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65210" y="4158451"/>
              <a:ext cx="219188" cy="21920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847100" y="3573716"/>
              <a:ext cx="219188" cy="21922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224998" y="4690300"/>
              <a:ext cx="219188" cy="219222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3403865" y="3802691"/>
              <a:ext cx="621665" cy="897255"/>
            </a:xfrm>
            <a:custGeom>
              <a:avLst/>
              <a:gdLst/>
              <a:ahLst/>
              <a:cxnLst/>
              <a:rect l="l" t="t" r="r" b="b"/>
              <a:pathLst>
                <a:path w="621664" h="897254">
                  <a:moveTo>
                    <a:pt x="463084" y="222883"/>
                  </a:moveTo>
                  <a:lnTo>
                    <a:pt x="394131" y="222883"/>
                  </a:lnTo>
                  <a:lnTo>
                    <a:pt x="461906" y="22138"/>
                  </a:lnTo>
                  <a:lnTo>
                    <a:pt x="468393" y="10907"/>
                  </a:lnTo>
                  <a:lnTo>
                    <a:pt x="478340" y="3309"/>
                  </a:lnTo>
                  <a:lnTo>
                    <a:pt x="490419" y="0"/>
                  </a:lnTo>
                  <a:lnTo>
                    <a:pt x="503300" y="1634"/>
                  </a:lnTo>
                  <a:lnTo>
                    <a:pt x="514532" y="8142"/>
                  </a:lnTo>
                  <a:lnTo>
                    <a:pt x="522133" y="18103"/>
                  </a:lnTo>
                  <a:lnTo>
                    <a:pt x="525443" y="30183"/>
                  </a:lnTo>
                  <a:lnTo>
                    <a:pt x="523801" y="43051"/>
                  </a:lnTo>
                  <a:lnTo>
                    <a:pt x="463084" y="222883"/>
                  </a:lnTo>
                  <a:close/>
                </a:path>
                <a:path w="621664" h="897254">
                  <a:moveTo>
                    <a:pt x="34669" y="472134"/>
                  </a:moveTo>
                  <a:lnTo>
                    <a:pt x="32333" y="472134"/>
                  </a:lnTo>
                  <a:lnTo>
                    <a:pt x="21500" y="470275"/>
                  </a:lnTo>
                  <a:lnTo>
                    <a:pt x="12037" y="465040"/>
                  </a:lnTo>
                  <a:lnTo>
                    <a:pt x="4754" y="456943"/>
                  </a:lnTo>
                  <a:lnTo>
                    <a:pt x="463" y="446500"/>
                  </a:lnTo>
                  <a:lnTo>
                    <a:pt x="229" y="433531"/>
                  </a:lnTo>
                  <a:lnTo>
                    <a:pt x="4827" y="421879"/>
                  </a:lnTo>
                  <a:lnTo>
                    <a:pt x="13458" y="412800"/>
                  </a:lnTo>
                  <a:lnTo>
                    <a:pt x="25326" y="407550"/>
                  </a:lnTo>
                  <a:lnTo>
                    <a:pt x="229796" y="362441"/>
                  </a:lnTo>
                  <a:lnTo>
                    <a:pt x="232153" y="342441"/>
                  </a:lnTo>
                  <a:lnTo>
                    <a:pt x="237061" y="323341"/>
                  </a:lnTo>
                  <a:lnTo>
                    <a:pt x="244365" y="305325"/>
                  </a:lnTo>
                  <a:lnTo>
                    <a:pt x="253907" y="288578"/>
                  </a:lnTo>
                  <a:lnTo>
                    <a:pt x="126181" y="131815"/>
                  </a:lnTo>
                  <a:lnTo>
                    <a:pt x="120143" y="120335"/>
                  </a:lnTo>
                  <a:lnTo>
                    <a:pt x="119011" y="107859"/>
                  </a:lnTo>
                  <a:lnTo>
                    <a:pt x="122636" y="95868"/>
                  </a:lnTo>
                  <a:lnTo>
                    <a:pt x="130869" y="85840"/>
                  </a:lnTo>
                  <a:lnTo>
                    <a:pt x="142345" y="79795"/>
                  </a:lnTo>
                  <a:lnTo>
                    <a:pt x="154814" y="78664"/>
                  </a:lnTo>
                  <a:lnTo>
                    <a:pt x="166803" y="82293"/>
                  </a:lnTo>
                  <a:lnTo>
                    <a:pt x="176837" y="90529"/>
                  </a:lnTo>
                  <a:lnTo>
                    <a:pt x="301280" y="243240"/>
                  </a:lnTo>
                  <a:lnTo>
                    <a:pt x="456211" y="243240"/>
                  </a:lnTo>
                  <a:lnTo>
                    <a:pt x="455781" y="244514"/>
                  </a:lnTo>
                  <a:lnTo>
                    <a:pt x="484315" y="267733"/>
                  </a:lnTo>
                  <a:lnTo>
                    <a:pt x="498874" y="287238"/>
                  </a:lnTo>
                  <a:lnTo>
                    <a:pt x="377485" y="287238"/>
                  </a:lnTo>
                  <a:lnTo>
                    <a:pt x="345321" y="293748"/>
                  </a:lnTo>
                  <a:lnTo>
                    <a:pt x="319029" y="311491"/>
                  </a:lnTo>
                  <a:lnTo>
                    <a:pt x="301288" y="337788"/>
                  </a:lnTo>
                  <a:lnTo>
                    <a:pt x="294779" y="369957"/>
                  </a:lnTo>
                  <a:lnTo>
                    <a:pt x="301288" y="402126"/>
                  </a:lnTo>
                  <a:lnTo>
                    <a:pt x="318020" y="426927"/>
                  </a:lnTo>
                  <a:lnTo>
                    <a:pt x="240855" y="426927"/>
                  </a:lnTo>
                  <a:lnTo>
                    <a:pt x="37038" y="471889"/>
                  </a:lnTo>
                  <a:lnTo>
                    <a:pt x="34669" y="472134"/>
                  </a:lnTo>
                  <a:close/>
                </a:path>
                <a:path w="621664" h="897254">
                  <a:moveTo>
                    <a:pt x="456211" y="243240"/>
                  </a:moveTo>
                  <a:lnTo>
                    <a:pt x="301280" y="243240"/>
                  </a:lnTo>
                  <a:lnTo>
                    <a:pt x="318673" y="234224"/>
                  </a:lnTo>
                  <a:lnTo>
                    <a:pt x="337287" y="227514"/>
                  </a:lnTo>
                  <a:lnTo>
                    <a:pt x="356950" y="223329"/>
                  </a:lnTo>
                  <a:lnTo>
                    <a:pt x="377485" y="221886"/>
                  </a:lnTo>
                  <a:lnTo>
                    <a:pt x="383121" y="221886"/>
                  </a:lnTo>
                  <a:lnTo>
                    <a:pt x="388658" y="222262"/>
                  </a:lnTo>
                  <a:lnTo>
                    <a:pt x="394131" y="222883"/>
                  </a:lnTo>
                  <a:lnTo>
                    <a:pt x="463084" y="222883"/>
                  </a:lnTo>
                  <a:lnTo>
                    <a:pt x="456211" y="243240"/>
                  </a:lnTo>
                  <a:close/>
                </a:path>
                <a:path w="621664" h="897254">
                  <a:moveTo>
                    <a:pt x="531711" y="452676"/>
                  </a:moveTo>
                  <a:lnTo>
                    <a:pt x="377485" y="452676"/>
                  </a:lnTo>
                  <a:lnTo>
                    <a:pt x="409642" y="446166"/>
                  </a:lnTo>
                  <a:lnTo>
                    <a:pt x="435935" y="428422"/>
                  </a:lnTo>
                  <a:lnTo>
                    <a:pt x="453680" y="402126"/>
                  </a:lnTo>
                  <a:lnTo>
                    <a:pt x="460191" y="369957"/>
                  </a:lnTo>
                  <a:lnTo>
                    <a:pt x="453680" y="337788"/>
                  </a:lnTo>
                  <a:lnTo>
                    <a:pt x="435935" y="311491"/>
                  </a:lnTo>
                  <a:lnTo>
                    <a:pt x="409642" y="293748"/>
                  </a:lnTo>
                  <a:lnTo>
                    <a:pt x="377485" y="287238"/>
                  </a:lnTo>
                  <a:lnTo>
                    <a:pt x="498874" y="287238"/>
                  </a:lnTo>
                  <a:lnTo>
                    <a:pt x="506333" y="297231"/>
                  </a:lnTo>
                  <a:lnTo>
                    <a:pt x="520513" y="331730"/>
                  </a:lnTo>
                  <a:lnTo>
                    <a:pt x="525533" y="369957"/>
                  </a:lnTo>
                  <a:lnTo>
                    <a:pt x="524512" y="387191"/>
                  </a:lnTo>
                  <a:lnTo>
                    <a:pt x="521541" y="403832"/>
                  </a:lnTo>
                  <a:lnTo>
                    <a:pt x="516760" y="419783"/>
                  </a:lnTo>
                  <a:lnTo>
                    <a:pt x="510308" y="434949"/>
                  </a:lnTo>
                  <a:lnTo>
                    <a:pt x="531711" y="452676"/>
                  </a:lnTo>
                  <a:close/>
                </a:path>
                <a:path w="621664" h="897254">
                  <a:moveTo>
                    <a:pt x="32350" y="897215"/>
                  </a:moveTo>
                  <a:lnTo>
                    <a:pt x="25473" y="897215"/>
                  </a:lnTo>
                  <a:lnTo>
                    <a:pt x="18530" y="895042"/>
                  </a:lnTo>
                  <a:lnTo>
                    <a:pt x="12633" y="890582"/>
                  </a:lnTo>
                  <a:lnTo>
                    <a:pt x="4044" y="880844"/>
                  </a:lnTo>
                  <a:lnTo>
                    <a:pt x="0" y="868983"/>
                  </a:lnTo>
                  <a:lnTo>
                    <a:pt x="699" y="856472"/>
                  </a:lnTo>
                  <a:lnTo>
                    <a:pt x="6344" y="844786"/>
                  </a:lnTo>
                  <a:lnTo>
                    <a:pt x="281269" y="482280"/>
                  </a:lnTo>
                  <a:lnTo>
                    <a:pt x="268805" y="470275"/>
                  </a:lnTo>
                  <a:lnTo>
                    <a:pt x="257895" y="457054"/>
                  </a:lnTo>
                  <a:lnTo>
                    <a:pt x="248514" y="442542"/>
                  </a:lnTo>
                  <a:lnTo>
                    <a:pt x="240855" y="426927"/>
                  </a:lnTo>
                  <a:lnTo>
                    <a:pt x="318020" y="426927"/>
                  </a:lnTo>
                  <a:lnTo>
                    <a:pt x="319029" y="428422"/>
                  </a:lnTo>
                  <a:lnTo>
                    <a:pt x="345321" y="446166"/>
                  </a:lnTo>
                  <a:lnTo>
                    <a:pt x="377485" y="452676"/>
                  </a:lnTo>
                  <a:lnTo>
                    <a:pt x="531711" y="452676"/>
                  </a:lnTo>
                  <a:lnTo>
                    <a:pt x="571794" y="485874"/>
                  </a:lnTo>
                  <a:lnTo>
                    <a:pt x="469355" y="485874"/>
                  </a:lnTo>
                  <a:lnTo>
                    <a:pt x="449221" y="499372"/>
                  </a:lnTo>
                  <a:lnTo>
                    <a:pt x="426961" y="509489"/>
                  </a:lnTo>
                  <a:lnTo>
                    <a:pt x="413510" y="513044"/>
                  </a:lnTo>
                  <a:lnTo>
                    <a:pt x="339962" y="513044"/>
                  </a:lnTo>
                  <a:lnTo>
                    <a:pt x="58405" y="884291"/>
                  </a:lnTo>
                  <a:lnTo>
                    <a:pt x="53013" y="889888"/>
                  </a:lnTo>
                  <a:lnTo>
                    <a:pt x="46670" y="893933"/>
                  </a:lnTo>
                  <a:lnTo>
                    <a:pt x="39681" y="896388"/>
                  </a:lnTo>
                  <a:lnTo>
                    <a:pt x="32350" y="897215"/>
                  </a:lnTo>
                  <a:close/>
                </a:path>
                <a:path w="621664" h="897254">
                  <a:moveTo>
                    <a:pt x="588686" y="574982"/>
                  </a:moveTo>
                  <a:lnTo>
                    <a:pt x="581351" y="574982"/>
                  </a:lnTo>
                  <a:lnTo>
                    <a:pt x="573967" y="572531"/>
                  </a:lnTo>
                  <a:lnTo>
                    <a:pt x="469355" y="485874"/>
                  </a:lnTo>
                  <a:lnTo>
                    <a:pt x="571794" y="485874"/>
                  </a:lnTo>
                  <a:lnTo>
                    <a:pt x="609530" y="517129"/>
                  </a:lnTo>
                  <a:lnTo>
                    <a:pt x="617690" y="527212"/>
                  </a:lnTo>
                  <a:lnTo>
                    <a:pt x="621226" y="539224"/>
                  </a:lnTo>
                  <a:lnTo>
                    <a:pt x="619996" y="551686"/>
                  </a:lnTo>
                  <a:lnTo>
                    <a:pt x="588686" y="574982"/>
                  </a:lnTo>
                  <a:close/>
                </a:path>
                <a:path w="621664" h="897254">
                  <a:moveTo>
                    <a:pt x="377485" y="518044"/>
                  </a:moveTo>
                  <a:lnTo>
                    <a:pt x="367832" y="517706"/>
                  </a:lnTo>
                  <a:lnTo>
                    <a:pt x="358356" y="516727"/>
                  </a:lnTo>
                  <a:lnTo>
                    <a:pt x="349064" y="515156"/>
                  </a:lnTo>
                  <a:lnTo>
                    <a:pt x="339962" y="513044"/>
                  </a:lnTo>
                  <a:lnTo>
                    <a:pt x="413510" y="513044"/>
                  </a:lnTo>
                  <a:lnTo>
                    <a:pt x="402930" y="515841"/>
                  </a:lnTo>
                  <a:lnTo>
                    <a:pt x="377485" y="518044"/>
                  </a:lnTo>
                  <a:close/>
                </a:path>
              </a:pathLst>
            </a:custGeom>
            <a:solidFill>
              <a:srgbClr val="E3E8E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474978" y="4228229"/>
              <a:ext cx="109705" cy="122315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8157998" y="3264217"/>
              <a:ext cx="1708785" cy="1486535"/>
            </a:xfrm>
            <a:custGeom>
              <a:avLst/>
              <a:gdLst/>
              <a:ahLst/>
              <a:cxnLst/>
              <a:rect l="l" t="t" r="r" b="b"/>
              <a:pathLst>
                <a:path w="1708785" h="1486535">
                  <a:moveTo>
                    <a:pt x="747598" y="1480235"/>
                  </a:moveTo>
                  <a:lnTo>
                    <a:pt x="735863" y="1429245"/>
                  </a:lnTo>
                  <a:lnTo>
                    <a:pt x="725284" y="1378115"/>
                  </a:lnTo>
                  <a:lnTo>
                    <a:pt x="715784" y="1326845"/>
                  </a:lnTo>
                  <a:lnTo>
                    <a:pt x="707351" y="1275461"/>
                  </a:lnTo>
                  <a:lnTo>
                    <a:pt x="699897" y="1223962"/>
                  </a:lnTo>
                  <a:lnTo>
                    <a:pt x="693407" y="1172349"/>
                  </a:lnTo>
                  <a:lnTo>
                    <a:pt x="687819" y="1120648"/>
                  </a:lnTo>
                  <a:lnTo>
                    <a:pt x="683082" y="1068857"/>
                  </a:lnTo>
                  <a:lnTo>
                    <a:pt x="679145" y="1016990"/>
                  </a:lnTo>
                  <a:lnTo>
                    <a:pt x="675970" y="965047"/>
                  </a:lnTo>
                  <a:lnTo>
                    <a:pt x="673493" y="913028"/>
                  </a:lnTo>
                  <a:lnTo>
                    <a:pt x="671690" y="860971"/>
                  </a:lnTo>
                  <a:lnTo>
                    <a:pt x="670483" y="808863"/>
                  </a:lnTo>
                  <a:lnTo>
                    <a:pt x="669848" y="756704"/>
                  </a:lnTo>
                  <a:lnTo>
                    <a:pt x="669734" y="704532"/>
                  </a:lnTo>
                  <a:lnTo>
                    <a:pt x="670077" y="652335"/>
                  </a:lnTo>
                  <a:lnTo>
                    <a:pt x="645109" y="664819"/>
                  </a:lnTo>
                  <a:lnTo>
                    <a:pt x="654304" y="336689"/>
                  </a:lnTo>
                  <a:lnTo>
                    <a:pt x="529488" y="411657"/>
                  </a:lnTo>
                  <a:lnTo>
                    <a:pt x="522922" y="725982"/>
                  </a:lnTo>
                  <a:lnTo>
                    <a:pt x="446709" y="764781"/>
                  </a:lnTo>
                  <a:lnTo>
                    <a:pt x="448449" y="803833"/>
                  </a:lnTo>
                  <a:lnTo>
                    <a:pt x="450773" y="842340"/>
                  </a:lnTo>
                  <a:lnTo>
                    <a:pt x="453707" y="880313"/>
                  </a:lnTo>
                  <a:lnTo>
                    <a:pt x="457263" y="917727"/>
                  </a:lnTo>
                  <a:lnTo>
                    <a:pt x="260807" y="823302"/>
                  </a:lnTo>
                  <a:lnTo>
                    <a:pt x="201625" y="839851"/>
                  </a:lnTo>
                  <a:lnTo>
                    <a:pt x="145059" y="849147"/>
                  </a:lnTo>
                  <a:lnTo>
                    <a:pt x="91998" y="851484"/>
                  </a:lnTo>
                  <a:lnTo>
                    <a:pt x="43345" y="847153"/>
                  </a:lnTo>
                  <a:lnTo>
                    <a:pt x="0" y="836460"/>
                  </a:lnTo>
                  <a:lnTo>
                    <a:pt x="12496" y="896289"/>
                  </a:lnTo>
                  <a:lnTo>
                    <a:pt x="26377" y="952449"/>
                  </a:lnTo>
                  <a:lnTo>
                    <a:pt x="41592" y="1005027"/>
                  </a:lnTo>
                  <a:lnTo>
                    <a:pt x="58115" y="1054125"/>
                  </a:lnTo>
                  <a:lnTo>
                    <a:pt x="75907" y="1099845"/>
                  </a:lnTo>
                  <a:lnTo>
                    <a:pt x="94932" y="1142301"/>
                  </a:lnTo>
                  <a:lnTo>
                    <a:pt x="115150" y="1181557"/>
                  </a:lnTo>
                  <a:lnTo>
                    <a:pt x="135724" y="1214196"/>
                  </a:lnTo>
                  <a:lnTo>
                    <a:pt x="159829" y="1244168"/>
                  </a:lnTo>
                  <a:lnTo>
                    <a:pt x="187198" y="1271193"/>
                  </a:lnTo>
                  <a:lnTo>
                    <a:pt x="217525" y="1295057"/>
                  </a:lnTo>
                  <a:lnTo>
                    <a:pt x="256984" y="1321549"/>
                  </a:lnTo>
                  <a:lnTo>
                    <a:pt x="297345" y="1346339"/>
                  </a:lnTo>
                  <a:lnTo>
                    <a:pt x="338658" y="1369263"/>
                  </a:lnTo>
                  <a:lnTo>
                    <a:pt x="381000" y="1390218"/>
                  </a:lnTo>
                  <a:lnTo>
                    <a:pt x="424446" y="1409065"/>
                  </a:lnTo>
                  <a:lnTo>
                    <a:pt x="469049" y="1425663"/>
                  </a:lnTo>
                  <a:lnTo>
                    <a:pt x="441134" y="1381315"/>
                  </a:lnTo>
                  <a:lnTo>
                    <a:pt x="415124" y="1336230"/>
                  </a:lnTo>
                  <a:lnTo>
                    <a:pt x="391033" y="1290421"/>
                  </a:lnTo>
                  <a:lnTo>
                    <a:pt x="368884" y="1243876"/>
                  </a:lnTo>
                  <a:lnTo>
                    <a:pt x="348678" y="1196581"/>
                  </a:lnTo>
                  <a:lnTo>
                    <a:pt x="330428" y="1148549"/>
                  </a:lnTo>
                  <a:lnTo>
                    <a:pt x="314147" y="1099756"/>
                  </a:lnTo>
                  <a:lnTo>
                    <a:pt x="299859" y="1050213"/>
                  </a:lnTo>
                  <a:lnTo>
                    <a:pt x="287553" y="999896"/>
                  </a:lnTo>
                  <a:lnTo>
                    <a:pt x="277266" y="948817"/>
                  </a:lnTo>
                  <a:lnTo>
                    <a:pt x="268998" y="896975"/>
                  </a:lnTo>
                  <a:lnTo>
                    <a:pt x="262775" y="844346"/>
                  </a:lnTo>
                  <a:lnTo>
                    <a:pt x="459193" y="937729"/>
                  </a:lnTo>
                  <a:lnTo>
                    <a:pt x="459193" y="935659"/>
                  </a:lnTo>
                  <a:lnTo>
                    <a:pt x="460756" y="949147"/>
                  </a:lnTo>
                  <a:lnTo>
                    <a:pt x="462407" y="962558"/>
                  </a:lnTo>
                  <a:lnTo>
                    <a:pt x="464134" y="975893"/>
                  </a:lnTo>
                  <a:lnTo>
                    <a:pt x="465950" y="989152"/>
                  </a:lnTo>
                  <a:lnTo>
                    <a:pt x="309740" y="908469"/>
                  </a:lnTo>
                  <a:lnTo>
                    <a:pt x="309740" y="930490"/>
                  </a:lnTo>
                  <a:lnTo>
                    <a:pt x="468452" y="1006360"/>
                  </a:lnTo>
                  <a:lnTo>
                    <a:pt x="477812" y="1062799"/>
                  </a:lnTo>
                  <a:lnTo>
                    <a:pt x="488784" y="1117777"/>
                  </a:lnTo>
                  <a:lnTo>
                    <a:pt x="501396" y="1171282"/>
                  </a:lnTo>
                  <a:lnTo>
                    <a:pt x="515645" y="1223302"/>
                  </a:lnTo>
                  <a:lnTo>
                    <a:pt x="531571" y="1273810"/>
                  </a:lnTo>
                  <a:lnTo>
                    <a:pt x="549173" y="1322806"/>
                  </a:lnTo>
                  <a:lnTo>
                    <a:pt x="568477" y="1370266"/>
                  </a:lnTo>
                  <a:lnTo>
                    <a:pt x="589508" y="1416177"/>
                  </a:lnTo>
                  <a:lnTo>
                    <a:pt x="612267" y="1460512"/>
                  </a:lnTo>
                  <a:lnTo>
                    <a:pt x="679386" y="1474800"/>
                  </a:lnTo>
                  <a:lnTo>
                    <a:pt x="713359" y="1478661"/>
                  </a:lnTo>
                  <a:lnTo>
                    <a:pt x="747598" y="1480235"/>
                  </a:lnTo>
                  <a:close/>
                </a:path>
                <a:path w="1708785" h="1486535">
                  <a:moveTo>
                    <a:pt x="781761" y="1482852"/>
                  </a:moveTo>
                  <a:lnTo>
                    <a:pt x="776605" y="1432153"/>
                  </a:lnTo>
                  <a:lnTo>
                    <a:pt x="771715" y="1381658"/>
                  </a:lnTo>
                  <a:lnTo>
                    <a:pt x="767080" y="1331341"/>
                  </a:lnTo>
                  <a:lnTo>
                    <a:pt x="762698" y="1281239"/>
                  </a:lnTo>
                  <a:lnTo>
                    <a:pt x="758571" y="1231328"/>
                  </a:lnTo>
                  <a:lnTo>
                    <a:pt x="754697" y="1181608"/>
                  </a:lnTo>
                  <a:lnTo>
                    <a:pt x="751090" y="1132090"/>
                  </a:lnTo>
                  <a:lnTo>
                    <a:pt x="747737" y="1082763"/>
                  </a:lnTo>
                  <a:lnTo>
                    <a:pt x="744651" y="1033653"/>
                  </a:lnTo>
                  <a:lnTo>
                    <a:pt x="741819" y="984732"/>
                  </a:lnTo>
                  <a:lnTo>
                    <a:pt x="739254" y="936002"/>
                  </a:lnTo>
                  <a:lnTo>
                    <a:pt x="736955" y="887488"/>
                  </a:lnTo>
                  <a:lnTo>
                    <a:pt x="734910" y="839177"/>
                  </a:lnTo>
                  <a:lnTo>
                    <a:pt x="733145" y="791057"/>
                  </a:lnTo>
                  <a:lnTo>
                    <a:pt x="714095" y="778573"/>
                  </a:lnTo>
                  <a:lnTo>
                    <a:pt x="716902" y="833640"/>
                  </a:lnTo>
                  <a:lnTo>
                    <a:pt x="719886" y="888111"/>
                  </a:lnTo>
                  <a:lnTo>
                    <a:pt x="723074" y="941946"/>
                  </a:lnTo>
                  <a:lnTo>
                    <a:pt x="726440" y="995108"/>
                  </a:lnTo>
                  <a:lnTo>
                    <a:pt x="730034" y="1047584"/>
                  </a:lnTo>
                  <a:lnTo>
                    <a:pt x="733831" y="1099312"/>
                  </a:lnTo>
                  <a:lnTo>
                    <a:pt x="737857" y="1150277"/>
                  </a:lnTo>
                  <a:lnTo>
                    <a:pt x="742124" y="1200454"/>
                  </a:lnTo>
                  <a:lnTo>
                    <a:pt x="746633" y="1249794"/>
                  </a:lnTo>
                  <a:lnTo>
                    <a:pt x="751395" y="1298257"/>
                  </a:lnTo>
                  <a:lnTo>
                    <a:pt x="756424" y="1345831"/>
                  </a:lnTo>
                  <a:lnTo>
                    <a:pt x="761733" y="1392478"/>
                  </a:lnTo>
                  <a:lnTo>
                    <a:pt x="767334" y="1438160"/>
                  </a:lnTo>
                  <a:lnTo>
                    <a:pt x="773214" y="1482852"/>
                  </a:lnTo>
                  <a:lnTo>
                    <a:pt x="781761" y="1482852"/>
                  </a:lnTo>
                  <a:close/>
                </a:path>
                <a:path w="1708785" h="1486535">
                  <a:moveTo>
                    <a:pt x="817232" y="1483512"/>
                  </a:moveTo>
                  <a:lnTo>
                    <a:pt x="814882" y="1439316"/>
                  </a:lnTo>
                  <a:lnTo>
                    <a:pt x="812685" y="1393812"/>
                  </a:lnTo>
                  <a:lnTo>
                    <a:pt x="810615" y="1347038"/>
                  </a:lnTo>
                  <a:lnTo>
                    <a:pt x="808685" y="1299044"/>
                  </a:lnTo>
                  <a:lnTo>
                    <a:pt x="806881" y="1249921"/>
                  </a:lnTo>
                  <a:lnTo>
                    <a:pt x="805192" y="1199705"/>
                  </a:lnTo>
                  <a:lnTo>
                    <a:pt x="803617" y="1148461"/>
                  </a:lnTo>
                  <a:lnTo>
                    <a:pt x="802157" y="1096238"/>
                  </a:lnTo>
                  <a:lnTo>
                    <a:pt x="800798" y="1043101"/>
                  </a:lnTo>
                  <a:lnTo>
                    <a:pt x="799528" y="989126"/>
                  </a:lnTo>
                  <a:lnTo>
                    <a:pt x="798334" y="934339"/>
                  </a:lnTo>
                  <a:lnTo>
                    <a:pt x="797229" y="878827"/>
                  </a:lnTo>
                  <a:lnTo>
                    <a:pt x="796201" y="822629"/>
                  </a:lnTo>
                  <a:lnTo>
                    <a:pt x="773874" y="806843"/>
                  </a:lnTo>
                  <a:lnTo>
                    <a:pt x="776528" y="864743"/>
                  </a:lnTo>
                  <a:lnTo>
                    <a:pt x="779183" y="921931"/>
                  </a:lnTo>
                  <a:lnTo>
                    <a:pt x="781862" y="978357"/>
                  </a:lnTo>
                  <a:lnTo>
                    <a:pt x="784542" y="1033907"/>
                  </a:lnTo>
                  <a:lnTo>
                    <a:pt x="787234" y="1088542"/>
                  </a:lnTo>
                  <a:lnTo>
                    <a:pt x="789940" y="1142149"/>
                  </a:lnTo>
                  <a:lnTo>
                    <a:pt x="792670" y="1194689"/>
                  </a:lnTo>
                  <a:lnTo>
                    <a:pt x="795401" y="1246060"/>
                  </a:lnTo>
                  <a:lnTo>
                    <a:pt x="798156" y="1296200"/>
                  </a:lnTo>
                  <a:lnTo>
                    <a:pt x="800925" y="1345018"/>
                  </a:lnTo>
                  <a:lnTo>
                    <a:pt x="803719" y="1392453"/>
                  </a:lnTo>
                  <a:lnTo>
                    <a:pt x="806526" y="1438414"/>
                  </a:lnTo>
                  <a:lnTo>
                    <a:pt x="809345" y="1482852"/>
                  </a:lnTo>
                  <a:lnTo>
                    <a:pt x="817232" y="1483512"/>
                  </a:lnTo>
                  <a:close/>
                </a:path>
                <a:path w="1708785" h="1486535">
                  <a:moveTo>
                    <a:pt x="851560" y="850747"/>
                  </a:moveTo>
                  <a:lnTo>
                    <a:pt x="826922" y="838415"/>
                  </a:lnTo>
                  <a:lnTo>
                    <a:pt x="829043" y="883094"/>
                  </a:lnTo>
                  <a:lnTo>
                    <a:pt x="830961" y="928712"/>
                  </a:lnTo>
                  <a:lnTo>
                    <a:pt x="832688" y="975271"/>
                  </a:lnTo>
                  <a:lnTo>
                    <a:pt x="834237" y="1022718"/>
                  </a:lnTo>
                  <a:lnTo>
                    <a:pt x="835596" y="1071041"/>
                  </a:lnTo>
                  <a:lnTo>
                    <a:pt x="836777" y="1120203"/>
                  </a:lnTo>
                  <a:lnTo>
                    <a:pt x="837806" y="1170178"/>
                  </a:lnTo>
                  <a:lnTo>
                    <a:pt x="838657" y="1220939"/>
                  </a:lnTo>
                  <a:lnTo>
                    <a:pt x="839355" y="1272451"/>
                  </a:lnTo>
                  <a:lnTo>
                    <a:pt x="839914" y="1324686"/>
                  </a:lnTo>
                  <a:lnTo>
                    <a:pt x="840320" y="1377632"/>
                  </a:lnTo>
                  <a:lnTo>
                    <a:pt x="840587" y="1431239"/>
                  </a:lnTo>
                  <a:lnTo>
                    <a:pt x="840714" y="1485493"/>
                  </a:lnTo>
                  <a:lnTo>
                    <a:pt x="849096" y="1485493"/>
                  </a:lnTo>
                  <a:lnTo>
                    <a:pt x="851560" y="850747"/>
                  </a:lnTo>
                  <a:close/>
                </a:path>
                <a:path w="1708785" h="1486535">
                  <a:moveTo>
                    <a:pt x="896340" y="879309"/>
                  </a:moveTo>
                  <a:lnTo>
                    <a:pt x="876147" y="863523"/>
                  </a:lnTo>
                  <a:lnTo>
                    <a:pt x="876668" y="919010"/>
                  </a:lnTo>
                  <a:lnTo>
                    <a:pt x="876960" y="973937"/>
                  </a:lnTo>
                  <a:lnTo>
                    <a:pt x="877023" y="1028280"/>
                  </a:lnTo>
                  <a:lnTo>
                    <a:pt x="876833" y="1082001"/>
                  </a:lnTo>
                  <a:lnTo>
                    <a:pt x="876376" y="1135075"/>
                  </a:lnTo>
                  <a:lnTo>
                    <a:pt x="875652" y="1187475"/>
                  </a:lnTo>
                  <a:lnTo>
                    <a:pt x="874636" y="1239164"/>
                  </a:lnTo>
                  <a:lnTo>
                    <a:pt x="873315" y="1290116"/>
                  </a:lnTo>
                  <a:lnTo>
                    <a:pt x="871689" y="1340307"/>
                  </a:lnTo>
                  <a:lnTo>
                    <a:pt x="869734" y="1389684"/>
                  </a:lnTo>
                  <a:lnTo>
                    <a:pt x="867448" y="1438249"/>
                  </a:lnTo>
                  <a:lnTo>
                    <a:pt x="864819" y="1485938"/>
                  </a:lnTo>
                  <a:lnTo>
                    <a:pt x="875157" y="1485938"/>
                  </a:lnTo>
                  <a:lnTo>
                    <a:pt x="896340" y="879309"/>
                  </a:lnTo>
                  <a:close/>
                </a:path>
                <a:path w="1708785" h="1486535">
                  <a:moveTo>
                    <a:pt x="1248829" y="774649"/>
                  </a:moveTo>
                  <a:lnTo>
                    <a:pt x="1215466" y="788035"/>
                  </a:lnTo>
                  <a:lnTo>
                    <a:pt x="1180185" y="801281"/>
                  </a:lnTo>
                  <a:lnTo>
                    <a:pt x="1143114" y="814400"/>
                  </a:lnTo>
                  <a:lnTo>
                    <a:pt x="1104392" y="827392"/>
                  </a:lnTo>
                  <a:lnTo>
                    <a:pt x="1110221" y="681088"/>
                  </a:lnTo>
                  <a:lnTo>
                    <a:pt x="972756" y="554837"/>
                  </a:lnTo>
                  <a:lnTo>
                    <a:pt x="910170" y="588365"/>
                  </a:lnTo>
                  <a:lnTo>
                    <a:pt x="905738" y="244119"/>
                  </a:lnTo>
                  <a:lnTo>
                    <a:pt x="868299" y="203682"/>
                  </a:lnTo>
                  <a:lnTo>
                    <a:pt x="865339" y="106527"/>
                  </a:lnTo>
                  <a:lnTo>
                    <a:pt x="793902" y="0"/>
                  </a:lnTo>
                  <a:lnTo>
                    <a:pt x="737730" y="40436"/>
                  </a:lnTo>
                  <a:lnTo>
                    <a:pt x="729843" y="148450"/>
                  </a:lnTo>
                  <a:lnTo>
                    <a:pt x="701268" y="169164"/>
                  </a:lnTo>
                  <a:lnTo>
                    <a:pt x="688454" y="352132"/>
                  </a:lnTo>
                  <a:lnTo>
                    <a:pt x="744626" y="397014"/>
                  </a:lnTo>
                  <a:lnTo>
                    <a:pt x="744626" y="691451"/>
                  </a:lnTo>
                  <a:lnTo>
                    <a:pt x="789952" y="719074"/>
                  </a:lnTo>
                  <a:lnTo>
                    <a:pt x="799312" y="94691"/>
                  </a:lnTo>
                  <a:lnTo>
                    <a:pt x="792416" y="103568"/>
                  </a:lnTo>
                  <a:lnTo>
                    <a:pt x="784542" y="103073"/>
                  </a:lnTo>
                  <a:lnTo>
                    <a:pt x="788479" y="20713"/>
                  </a:lnTo>
                  <a:lnTo>
                    <a:pt x="858443" y="129222"/>
                  </a:lnTo>
                  <a:lnTo>
                    <a:pt x="857453" y="220954"/>
                  </a:lnTo>
                  <a:lnTo>
                    <a:pt x="888009" y="251040"/>
                  </a:lnTo>
                  <a:lnTo>
                    <a:pt x="891451" y="767905"/>
                  </a:lnTo>
                  <a:lnTo>
                    <a:pt x="971765" y="809332"/>
                  </a:lnTo>
                  <a:lnTo>
                    <a:pt x="974725" y="587400"/>
                  </a:lnTo>
                  <a:lnTo>
                    <a:pt x="1090015" y="691959"/>
                  </a:lnTo>
                  <a:lnTo>
                    <a:pt x="1087081" y="832993"/>
                  </a:lnTo>
                  <a:lnTo>
                    <a:pt x="1049959" y="844664"/>
                  </a:lnTo>
                  <a:lnTo>
                    <a:pt x="1011694" y="856259"/>
                  </a:lnTo>
                  <a:lnTo>
                    <a:pt x="972413" y="867765"/>
                  </a:lnTo>
                  <a:lnTo>
                    <a:pt x="932192" y="879208"/>
                  </a:lnTo>
                  <a:lnTo>
                    <a:pt x="932370" y="931240"/>
                  </a:lnTo>
                  <a:lnTo>
                    <a:pt x="931951" y="982980"/>
                  </a:lnTo>
                  <a:lnTo>
                    <a:pt x="930910" y="1034427"/>
                  </a:lnTo>
                  <a:lnTo>
                    <a:pt x="929259" y="1085570"/>
                  </a:lnTo>
                  <a:lnTo>
                    <a:pt x="926960" y="1136408"/>
                  </a:lnTo>
                  <a:lnTo>
                    <a:pt x="924039" y="1186942"/>
                  </a:lnTo>
                  <a:lnTo>
                    <a:pt x="920470" y="1237170"/>
                  </a:lnTo>
                  <a:lnTo>
                    <a:pt x="916254" y="1287081"/>
                  </a:lnTo>
                  <a:lnTo>
                    <a:pt x="911377" y="1336675"/>
                  </a:lnTo>
                  <a:lnTo>
                    <a:pt x="905840" y="1385951"/>
                  </a:lnTo>
                  <a:lnTo>
                    <a:pt x="899642" y="1434909"/>
                  </a:lnTo>
                  <a:lnTo>
                    <a:pt x="892771" y="1483525"/>
                  </a:lnTo>
                  <a:lnTo>
                    <a:pt x="942060" y="1482102"/>
                  </a:lnTo>
                  <a:lnTo>
                    <a:pt x="990447" y="1478089"/>
                  </a:lnTo>
                  <a:lnTo>
                    <a:pt x="1037793" y="1471041"/>
                  </a:lnTo>
                  <a:lnTo>
                    <a:pt x="1083945" y="1460512"/>
                  </a:lnTo>
                  <a:lnTo>
                    <a:pt x="1105852" y="1414526"/>
                  </a:lnTo>
                  <a:lnTo>
                    <a:pt x="1126020" y="1368018"/>
                  </a:lnTo>
                  <a:lnTo>
                    <a:pt x="1144460" y="1320990"/>
                  </a:lnTo>
                  <a:lnTo>
                    <a:pt x="1161249" y="1273492"/>
                  </a:lnTo>
                  <a:lnTo>
                    <a:pt x="1176439" y="1225499"/>
                  </a:lnTo>
                  <a:lnTo>
                    <a:pt x="1190053" y="1177061"/>
                  </a:lnTo>
                  <a:lnTo>
                    <a:pt x="1202169" y="1128166"/>
                  </a:lnTo>
                  <a:lnTo>
                    <a:pt x="1212824" y="1078839"/>
                  </a:lnTo>
                  <a:lnTo>
                    <a:pt x="1222057" y="1029106"/>
                  </a:lnTo>
                  <a:lnTo>
                    <a:pt x="1229931" y="978954"/>
                  </a:lnTo>
                  <a:lnTo>
                    <a:pt x="1236510" y="928420"/>
                  </a:lnTo>
                  <a:lnTo>
                    <a:pt x="1241806" y="877519"/>
                  </a:lnTo>
                  <a:lnTo>
                    <a:pt x="1245908" y="826249"/>
                  </a:lnTo>
                  <a:lnTo>
                    <a:pt x="1248829" y="774649"/>
                  </a:lnTo>
                  <a:close/>
                </a:path>
                <a:path w="1708785" h="1486535">
                  <a:moveTo>
                    <a:pt x="1303883" y="884783"/>
                  </a:moveTo>
                  <a:lnTo>
                    <a:pt x="1284668" y="873937"/>
                  </a:lnTo>
                  <a:lnTo>
                    <a:pt x="1279486" y="925347"/>
                  </a:lnTo>
                  <a:lnTo>
                    <a:pt x="1272641" y="976172"/>
                  </a:lnTo>
                  <a:lnTo>
                    <a:pt x="1264145" y="1026401"/>
                  </a:lnTo>
                  <a:lnTo>
                    <a:pt x="1254010" y="1076032"/>
                  </a:lnTo>
                  <a:lnTo>
                    <a:pt x="1242212" y="1125093"/>
                  </a:lnTo>
                  <a:lnTo>
                    <a:pt x="1228775" y="1173543"/>
                  </a:lnTo>
                  <a:lnTo>
                    <a:pt x="1213700" y="1221422"/>
                  </a:lnTo>
                  <a:lnTo>
                    <a:pt x="1196975" y="1268691"/>
                  </a:lnTo>
                  <a:lnTo>
                    <a:pt x="1178610" y="1315389"/>
                  </a:lnTo>
                  <a:lnTo>
                    <a:pt x="1158608" y="1361503"/>
                  </a:lnTo>
                  <a:lnTo>
                    <a:pt x="1136967" y="1407020"/>
                  </a:lnTo>
                  <a:lnTo>
                    <a:pt x="1113701" y="1451952"/>
                  </a:lnTo>
                  <a:lnTo>
                    <a:pt x="1125029" y="1453921"/>
                  </a:lnTo>
                  <a:lnTo>
                    <a:pt x="1146987" y="1415034"/>
                  </a:lnTo>
                  <a:lnTo>
                    <a:pt x="1167917" y="1374914"/>
                  </a:lnTo>
                  <a:lnTo>
                    <a:pt x="1187754" y="1333449"/>
                  </a:lnTo>
                  <a:lnTo>
                    <a:pt x="1206411" y="1290561"/>
                  </a:lnTo>
                  <a:lnTo>
                    <a:pt x="1223797" y="1246149"/>
                  </a:lnTo>
                  <a:lnTo>
                    <a:pt x="1239862" y="1200124"/>
                  </a:lnTo>
                  <a:lnTo>
                    <a:pt x="1254518" y="1152385"/>
                  </a:lnTo>
                  <a:lnTo>
                    <a:pt x="1267675" y="1102855"/>
                  </a:lnTo>
                  <a:lnTo>
                    <a:pt x="1279271" y="1051420"/>
                  </a:lnTo>
                  <a:lnTo>
                    <a:pt x="1289227" y="997991"/>
                  </a:lnTo>
                  <a:lnTo>
                    <a:pt x="1297457" y="942479"/>
                  </a:lnTo>
                  <a:lnTo>
                    <a:pt x="1303883" y="884783"/>
                  </a:lnTo>
                  <a:close/>
                </a:path>
                <a:path w="1708785" h="1486535">
                  <a:moveTo>
                    <a:pt x="1356906" y="914031"/>
                  </a:moveTo>
                  <a:lnTo>
                    <a:pt x="1340154" y="903185"/>
                  </a:lnTo>
                  <a:lnTo>
                    <a:pt x="1334414" y="943825"/>
                  </a:lnTo>
                  <a:lnTo>
                    <a:pt x="1328381" y="984681"/>
                  </a:lnTo>
                  <a:lnTo>
                    <a:pt x="1321435" y="1026210"/>
                  </a:lnTo>
                  <a:lnTo>
                    <a:pt x="1312964" y="1068870"/>
                  </a:lnTo>
                  <a:lnTo>
                    <a:pt x="1302372" y="1113116"/>
                  </a:lnTo>
                  <a:lnTo>
                    <a:pt x="1289011" y="1159408"/>
                  </a:lnTo>
                  <a:lnTo>
                    <a:pt x="1272298" y="1208189"/>
                  </a:lnTo>
                  <a:lnTo>
                    <a:pt x="1251597" y="1259941"/>
                  </a:lnTo>
                  <a:lnTo>
                    <a:pt x="1226312" y="1315097"/>
                  </a:lnTo>
                  <a:lnTo>
                    <a:pt x="1195806" y="1374127"/>
                  </a:lnTo>
                  <a:lnTo>
                    <a:pt x="1159484" y="1437487"/>
                  </a:lnTo>
                  <a:lnTo>
                    <a:pt x="1168361" y="1442745"/>
                  </a:lnTo>
                  <a:lnTo>
                    <a:pt x="1195590" y="1398168"/>
                  </a:lnTo>
                  <a:lnTo>
                    <a:pt x="1220851" y="1352905"/>
                  </a:lnTo>
                  <a:lnTo>
                    <a:pt x="1244104" y="1306957"/>
                  </a:lnTo>
                  <a:lnTo>
                    <a:pt x="1265364" y="1260309"/>
                  </a:lnTo>
                  <a:lnTo>
                    <a:pt x="1284592" y="1212977"/>
                  </a:lnTo>
                  <a:lnTo>
                    <a:pt x="1301800" y="1164932"/>
                  </a:lnTo>
                  <a:lnTo>
                    <a:pt x="1316951" y="1116177"/>
                  </a:lnTo>
                  <a:lnTo>
                    <a:pt x="1330058" y="1066723"/>
                  </a:lnTo>
                  <a:lnTo>
                    <a:pt x="1341094" y="1016546"/>
                  </a:lnTo>
                  <a:lnTo>
                    <a:pt x="1350048" y="965657"/>
                  </a:lnTo>
                  <a:lnTo>
                    <a:pt x="1356906" y="914031"/>
                  </a:lnTo>
                  <a:close/>
                </a:path>
                <a:path w="1708785" h="1486535">
                  <a:moveTo>
                    <a:pt x="1407464" y="937336"/>
                  </a:moveTo>
                  <a:lnTo>
                    <a:pt x="1390713" y="927798"/>
                  </a:lnTo>
                  <a:lnTo>
                    <a:pt x="1383436" y="979982"/>
                  </a:lnTo>
                  <a:lnTo>
                    <a:pt x="1373822" y="1030554"/>
                  </a:lnTo>
                  <a:lnTo>
                    <a:pt x="1361986" y="1079588"/>
                  </a:lnTo>
                  <a:lnTo>
                    <a:pt x="1348066" y="1127175"/>
                  </a:lnTo>
                  <a:lnTo>
                    <a:pt x="1332153" y="1173378"/>
                  </a:lnTo>
                  <a:lnTo>
                    <a:pt x="1314373" y="1218298"/>
                  </a:lnTo>
                  <a:lnTo>
                    <a:pt x="1294841" y="1261986"/>
                  </a:lnTo>
                  <a:lnTo>
                    <a:pt x="1273683" y="1304556"/>
                  </a:lnTo>
                  <a:lnTo>
                    <a:pt x="1250988" y="1346073"/>
                  </a:lnTo>
                  <a:lnTo>
                    <a:pt x="1226896" y="1386611"/>
                  </a:lnTo>
                  <a:lnTo>
                    <a:pt x="1201521" y="1426260"/>
                  </a:lnTo>
                  <a:lnTo>
                    <a:pt x="1213993" y="1429219"/>
                  </a:lnTo>
                  <a:lnTo>
                    <a:pt x="1240421" y="1388770"/>
                  </a:lnTo>
                  <a:lnTo>
                    <a:pt x="1265097" y="1347482"/>
                  </a:lnTo>
                  <a:lnTo>
                    <a:pt x="1288021" y="1305344"/>
                  </a:lnTo>
                  <a:lnTo>
                    <a:pt x="1309192" y="1262367"/>
                  </a:lnTo>
                  <a:lnTo>
                    <a:pt x="1328597" y="1218526"/>
                  </a:lnTo>
                  <a:lnTo>
                    <a:pt x="1346238" y="1173822"/>
                  </a:lnTo>
                  <a:lnTo>
                    <a:pt x="1362075" y="1128268"/>
                  </a:lnTo>
                  <a:lnTo>
                    <a:pt x="1376133" y="1081849"/>
                  </a:lnTo>
                  <a:lnTo>
                    <a:pt x="1388389" y="1034554"/>
                  </a:lnTo>
                  <a:lnTo>
                    <a:pt x="1398841" y="986383"/>
                  </a:lnTo>
                  <a:lnTo>
                    <a:pt x="1407464" y="937336"/>
                  </a:lnTo>
                  <a:close/>
                </a:path>
                <a:path w="1708785" h="1486535">
                  <a:moveTo>
                    <a:pt x="1449489" y="954430"/>
                  </a:moveTo>
                  <a:lnTo>
                    <a:pt x="1433398" y="947864"/>
                  </a:lnTo>
                  <a:lnTo>
                    <a:pt x="1424457" y="998042"/>
                  </a:lnTo>
                  <a:lnTo>
                    <a:pt x="1412621" y="1048702"/>
                  </a:lnTo>
                  <a:lnTo>
                    <a:pt x="1398117" y="1099350"/>
                  </a:lnTo>
                  <a:lnTo>
                    <a:pt x="1381125" y="1149527"/>
                  </a:lnTo>
                  <a:lnTo>
                    <a:pt x="1361871" y="1198753"/>
                  </a:lnTo>
                  <a:lnTo>
                    <a:pt x="1340561" y="1246581"/>
                  </a:lnTo>
                  <a:lnTo>
                    <a:pt x="1317409" y="1292529"/>
                  </a:lnTo>
                  <a:lnTo>
                    <a:pt x="1292606" y="1336128"/>
                  </a:lnTo>
                  <a:lnTo>
                    <a:pt x="1266393" y="1376908"/>
                  </a:lnTo>
                  <a:lnTo>
                    <a:pt x="1238948" y="1414424"/>
                  </a:lnTo>
                  <a:lnTo>
                    <a:pt x="1251750" y="1417383"/>
                  </a:lnTo>
                  <a:lnTo>
                    <a:pt x="1281176" y="1374990"/>
                  </a:lnTo>
                  <a:lnTo>
                    <a:pt x="1308442" y="1331734"/>
                  </a:lnTo>
                  <a:lnTo>
                    <a:pt x="1333550" y="1287602"/>
                  </a:lnTo>
                  <a:lnTo>
                    <a:pt x="1356512" y="1242606"/>
                  </a:lnTo>
                  <a:lnTo>
                    <a:pt x="1377327" y="1196733"/>
                  </a:lnTo>
                  <a:lnTo>
                    <a:pt x="1396009" y="1149997"/>
                  </a:lnTo>
                  <a:lnTo>
                    <a:pt x="1412570" y="1102398"/>
                  </a:lnTo>
                  <a:lnTo>
                    <a:pt x="1426997" y="1053934"/>
                  </a:lnTo>
                  <a:lnTo>
                    <a:pt x="1439303" y="1004608"/>
                  </a:lnTo>
                  <a:lnTo>
                    <a:pt x="1449489" y="954430"/>
                  </a:lnTo>
                  <a:close/>
                </a:path>
                <a:path w="1708785" h="1486535">
                  <a:moveTo>
                    <a:pt x="1481048" y="968336"/>
                  </a:moveTo>
                  <a:lnTo>
                    <a:pt x="1468564" y="960767"/>
                  </a:lnTo>
                  <a:lnTo>
                    <a:pt x="1456893" y="1012126"/>
                  </a:lnTo>
                  <a:lnTo>
                    <a:pt x="1443596" y="1061897"/>
                  </a:lnTo>
                  <a:lnTo>
                    <a:pt x="1428699" y="1110081"/>
                  </a:lnTo>
                  <a:lnTo>
                    <a:pt x="1412176" y="1156677"/>
                  </a:lnTo>
                  <a:lnTo>
                    <a:pt x="1394028" y="1201699"/>
                  </a:lnTo>
                  <a:lnTo>
                    <a:pt x="1374267" y="1245133"/>
                  </a:lnTo>
                  <a:lnTo>
                    <a:pt x="1352892" y="1286979"/>
                  </a:lnTo>
                  <a:lnTo>
                    <a:pt x="1329893" y="1327238"/>
                  </a:lnTo>
                  <a:lnTo>
                    <a:pt x="1305267" y="1365910"/>
                  </a:lnTo>
                  <a:lnTo>
                    <a:pt x="1279029" y="1403007"/>
                  </a:lnTo>
                  <a:lnTo>
                    <a:pt x="1285925" y="1403007"/>
                  </a:lnTo>
                  <a:lnTo>
                    <a:pt x="1313916" y="1364132"/>
                  </a:lnTo>
                  <a:lnTo>
                    <a:pt x="1340091" y="1323606"/>
                  </a:lnTo>
                  <a:lnTo>
                    <a:pt x="1364437" y="1281684"/>
                  </a:lnTo>
                  <a:lnTo>
                    <a:pt x="1386916" y="1238592"/>
                  </a:lnTo>
                  <a:lnTo>
                    <a:pt x="1407502" y="1194549"/>
                  </a:lnTo>
                  <a:lnTo>
                    <a:pt x="1426171" y="1149794"/>
                  </a:lnTo>
                  <a:lnTo>
                    <a:pt x="1442897" y="1104557"/>
                  </a:lnTo>
                  <a:lnTo>
                    <a:pt x="1457629" y="1059078"/>
                  </a:lnTo>
                  <a:lnTo>
                    <a:pt x="1470355" y="1013599"/>
                  </a:lnTo>
                  <a:lnTo>
                    <a:pt x="1481048" y="968336"/>
                  </a:lnTo>
                  <a:close/>
                </a:path>
                <a:path w="1708785" h="1486535">
                  <a:moveTo>
                    <a:pt x="1513230" y="976515"/>
                  </a:moveTo>
                  <a:lnTo>
                    <a:pt x="1501406" y="968286"/>
                  </a:lnTo>
                  <a:lnTo>
                    <a:pt x="1487271" y="1022883"/>
                  </a:lnTo>
                  <a:lnTo>
                    <a:pt x="1471523" y="1075423"/>
                  </a:lnTo>
                  <a:lnTo>
                    <a:pt x="1454150" y="1125880"/>
                  </a:lnTo>
                  <a:lnTo>
                    <a:pt x="1435112" y="1174254"/>
                  </a:lnTo>
                  <a:lnTo>
                    <a:pt x="1414424" y="1220533"/>
                  </a:lnTo>
                  <a:lnTo>
                    <a:pt x="1392072" y="1264678"/>
                  </a:lnTo>
                  <a:lnTo>
                    <a:pt x="1368031" y="1306677"/>
                  </a:lnTo>
                  <a:lnTo>
                    <a:pt x="1342288" y="1346530"/>
                  </a:lnTo>
                  <a:lnTo>
                    <a:pt x="1314843" y="1384211"/>
                  </a:lnTo>
                  <a:lnTo>
                    <a:pt x="1324368" y="1384871"/>
                  </a:lnTo>
                  <a:lnTo>
                    <a:pt x="1352804" y="1345196"/>
                  </a:lnTo>
                  <a:lnTo>
                    <a:pt x="1379499" y="1304188"/>
                  </a:lnTo>
                  <a:lnTo>
                    <a:pt x="1404404" y="1261808"/>
                  </a:lnTo>
                  <a:lnTo>
                    <a:pt x="1427454" y="1218006"/>
                  </a:lnTo>
                  <a:lnTo>
                    <a:pt x="1448600" y="1172768"/>
                  </a:lnTo>
                  <a:lnTo>
                    <a:pt x="1467802" y="1126032"/>
                  </a:lnTo>
                  <a:lnTo>
                    <a:pt x="1485011" y="1077772"/>
                  </a:lnTo>
                  <a:lnTo>
                    <a:pt x="1500174" y="1027938"/>
                  </a:lnTo>
                  <a:lnTo>
                    <a:pt x="1513230" y="976515"/>
                  </a:lnTo>
                  <a:close/>
                </a:path>
                <a:path w="1708785" h="1486535">
                  <a:moveTo>
                    <a:pt x="1708467" y="701116"/>
                  </a:moveTo>
                  <a:lnTo>
                    <a:pt x="1708340" y="650506"/>
                  </a:lnTo>
                  <a:lnTo>
                    <a:pt x="1677885" y="615899"/>
                  </a:lnTo>
                  <a:lnTo>
                    <a:pt x="1645805" y="577316"/>
                  </a:lnTo>
                  <a:lnTo>
                    <a:pt x="1612265" y="535216"/>
                  </a:lnTo>
                  <a:lnTo>
                    <a:pt x="1577454" y="490093"/>
                  </a:lnTo>
                  <a:lnTo>
                    <a:pt x="1541589" y="442379"/>
                  </a:lnTo>
                  <a:lnTo>
                    <a:pt x="1504848" y="392569"/>
                  </a:lnTo>
                  <a:lnTo>
                    <a:pt x="1456550" y="395960"/>
                  </a:lnTo>
                  <a:lnTo>
                    <a:pt x="1408518" y="403529"/>
                  </a:lnTo>
                  <a:lnTo>
                    <a:pt x="1360728" y="415239"/>
                  </a:lnTo>
                  <a:lnTo>
                    <a:pt x="1313180" y="431038"/>
                  </a:lnTo>
                  <a:lnTo>
                    <a:pt x="1317739" y="481025"/>
                  </a:lnTo>
                  <a:lnTo>
                    <a:pt x="1321117" y="530631"/>
                  </a:lnTo>
                  <a:lnTo>
                    <a:pt x="1323327" y="579856"/>
                  </a:lnTo>
                  <a:lnTo>
                    <a:pt x="1324343" y="628688"/>
                  </a:lnTo>
                  <a:lnTo>
                    <a:pt x="1324190" y="677138"/>
                  </a:lnTo>
                  <a:lnTo>
                    <a:pt x="1322857" y="725208"/>
                  </a:lnTo>
                  <a:lnTo>
                    <a:pt x="1320342" y="772871"/>
                  </a:lnTo>
                  <a:lnTo>
                    <a:pt x="1316634" y="820166"/>
                  </a:lnTo>
                  <a:lnTo>
                    <a:pt x="1363700" y="848423"/>
                  </a:lnTo>
                  <a:lnTo>
                    <a:pt x="1410068" y="873417"/>
                  </a:lnTo>
                  <a:lnTo>
                    <a:pt x="1455661" y="894778"/>
                  </a:lnTo>
                  <a:lnTo>
                    <a:pt x="1500428" y="912164"/>
                  </a:lnTo>
                  <a:lnTo>
                    <a:pt x="1544269" y="925207"/>
                  </a:lnTo>
                  <a:lnTo>
                    <a:pt x="1533728" y="974064"/>
                  </a:lnTo>
                  <a:lnTo>
                    <a:pt x="1521142" y="1021715"/>
                  </a:lnTo>
                  <a:lnTo>
                    <a:pt x="1506562" y="1068209"/>
                  </a:lnTo>
                  <a:lnTo>
                    <a:pt x="1490091" y="1113599"/>
                  </a:lnTo>
                  <a:lnTo>
                    <a:pt x="1471790" y="1157922"/>
                  </a:lnTo>
                  <a:lnTo>
                    <a:pt x="1451737" y="1201229"/>
                  </a:lnTo>
                  <a:lnTo>
                    <a:pt x="1430007" y="1243558"/>
                  </a:lnTo>
                  <a:lnTo>
                    <a:pt x="1406677" y="1284947"/>
                  </a:lnTo>
                  <a:lnTo>
                    <a:pt x="1381836" y="1325460"/>
                  </a:lnTo>
                  <a:lnTo>
                    <a:pt x="1355559" y="1365135"/>
                  </a:lnTo>
                  <a:lnTo>
                    <a:pt x="1374279" y="1360208"/>
                  </a:lnTo>
                  <a:lnTo>
                    <a:pt x="1400606" y="1325638"/>
                  </a:lnTo>
                  <a:lnTo>
                    <a:pt x="1425168" y="1288364"/>
                  </a:lnTo>
                  <a:lnTo>
                    <a:pt x="1448041" y="1248524"/>
                  </a:lnTo>
                  <a:lnTo>
                    <a:pt x="1469326" y="1206246"/>
                  </a:lnTo>
                  <a:lnTo>
                    <a:pt x="1489100" y="1161669"/>
                  </a:lnTo>
                  <a:lnTo>
                    <a:pt x="1507451" y="1114933"/>
                  </a:lnTo>
                  <a:lnTo>
                    <a:pt x="1524469" y="1066152"/>
                  </a:lnTo>
                  <a:lnTo>
                    <a:pt x="1540256" y="1015479"/>
                  </a:lnTo>
                  <a:lnTo>
                    <a:pt x="1554861" y="963028"/>
                  </a:lnTo>
                  <a:lnTo>
                    <a:pt x="1568399" y="908939"/>
                  </a:lnTo>
                  <a:lnTo>
                    <a:pt x="1499425" y="890701"/>
                  </a:lnTo>
                  <a:lnTo>
                    <a:pt x="1508023" y="840105"/>
                  </a:lnTo>
                  <a:lnTo>
                    <a:pt x="1514589" y="788936"/>
                  </a:lnTo>
                  <a:lnTo>
                    <a:pt x="1519110" y="737196"/>
                  </a:lnTo>
                  <a:lnTo>
                    <a:pt x="1521612" y="684885"/>
                  </a:lnTo>
                  <a:lnTo>
                    <a:pt x="1522082" y="631990"/>
                  </a:lnTo>
                  <a:lnTo>
                    <a:pt x="1520532" y="578535"/>
                  </a:lnTo>
                  <a:lnTo>
                    <a:pt x="1516976" y="524510"/>
                  </a:lnTo>
                  <a:lnTo>
                    <a:pt x="1511414" y="469912"/>
                  </a:lnTo>
                  <a:lnTo>
                    <a:pt x="1503857" y="414756"/>
                  </a:lnTo>
                  <a:lnTo>
                    <a:pt x="1534769" y="459917"/>
                  </a:lnTo>
                  <a:lnTo>
                    <a:pt x="1565630" y="503415"/>
                  </a:lnTo>
                  <a:lnTo>
                    <a:pt x="1596453" y="545096"/>
                  </a:lnTo>
                  <a:lnTo>
                    <a:pt x="1627225" y="584835"/>
                  </a:lnTo>
                  <a:lnTo>
                    <a:pt x="1657946" y="622490"/>
                  </a:lnTo>
                  <a:lnTo>
                    <a:pt x="1688630" y="657910"/>
                  </a:lnTo>
                  <a:lnTo>
                    <a:pt x="1687652" y="711314"/>
                  </a:lnTo>
                  <a:lnTo>
                    <a:pt x="1684172" y="763574"/>
                  </a:lnTo>
                  <a:lnTo>
                    <a:pt x="1678292" y="814755"/>
                  </a:lnTo>
                  <a:lnTo>
                    <a:pt x="1670075" y="864882"/>
                  </a:lnTo>
                  <a:lnTo>
                    <a:pt x="1659610" y="913993"/>
                  </a:lnTo>
                  <a:lnTo>
                    <a:pt x="1646986" y="962113"/>
                  </a:lnTo>
                  <a:lnTo>
                    <a:pt x="1632292" y="1009307"/>
                  </a:lnTo>
                  <a:lnTo>
                    <a:pt x="1615605" y="1055598"/>
                  </a:lnTo>
                  <a:lnTo>
                    <a:pt x="1597012" y="1101026"/>
                  </a:lnTo>
                  <a:lnTo>
                    <a:pt x="1576616" y="1145628"/>
                  </a:lnTo>
                  <a:lnTo>
                    <a:pt x="1554480" y="1189456"/>
                  </a:lnTo>
                  <a:lnTo>
                    <a:pt x="1530692" y="1232522"/>
                  </a:lnTo>
                  <a:lnTo>
                    <a:pt x="1505343" y="1274889"/>
                  </a:lnTo>
                  <a:lnTo>
                    <a:pt x="1535391" y="1252207"/>
                  </a:lnTo>
                  <a:lnTo>
                    <a:pt x="1560525" y="1209725"/>
                  </a:lnTo>
                  <a:lnTo>
                    <a:pt x="1583944" y="1166710"/>
                  </a:lnTo>
                  <a:lnTo>
                    <a:pt x="1605597" y="1123111"/>
                  </a:lnTo>
                  <a:lnTo>
                    <a:pt x="1625396" y="1078928"/>
                  </a:lnTo>
                  <a:lnTo>
                    <a:pt x="1643278" y="1034110"/>
                  </a:lnTo>
                  <a:lnTo>
                    <a:pt x="1659166" y="988656"/>
                  </a:lnTo>
                  <a:lnTo>
                    <a:pt x="1672983" y="942543"/>
                  </a:lnTo>
                  <a:lnTo>
                    <a:pt x="1684655" y="895731"/>
                  </a:lnTo>
                  <a:lnTo>
                    <a:pt x="1694116" y="848207"/>
                  </a:lnTo>
                  <a:lnTo>
                    <a:pt x="1701292" y="799947"/>
                  </a:lnTo>
                  <a:lnTo>
                    <a:pt x="1706092" y="750925"/>
                  </a:lnTo>
                  <a:lnTo>
                    <a:pt x="1708467" y="70111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712945" y="3799799"/>
              <a:ext cx="110410" cy="253501"/>
            </a:xfrm>
            <a:prstGeom prst="rect">
              <a:avLst/>
            </a:prstGeom>
          </p:spPr>
        </p:pic>
      </p:grpSp>
      <p:sp>
        <p:nvSpPr>
          <p:cNvPr id="22" name="object 22"/>
          <p:cNvSpPr txBox="1">
            <a:spLocks noGrp="1"/>
          </p:cNvSpPr>
          <p:nvPr>
            <p:ph type="title"/>
          </p:nvPr>
        </p:nvSpPr>
        <p:spPr>
          <a:xfrm>
            <a:off x="916144" y="723501"/>
            <a:ext cx="16535400" cy="167802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25"/>
              </a:spcBef>
            </a:pPr>
            <a:r>
              <a:rPr lang="ru-RU" sz="5400" spc="-10" dirty="0" smtClean="0"/>
              <a:t>ИНЖЕНЕРНОЕ ОБРАЗОВАТЕЛЬНОЕ ПРОСТРАНСТВО</a:t>
            </a:r>
            <a:endParaRPr sz="5400" dirty="0"/>
          </a:p>
        </p:txBody>
      </p:sp>
      <p:sp>
        <p:nvSpPr>
          <p:cNvPr id="23" name="object 23"/>
          <p:cNvSpPr txBox="1"/>
          <p:nvPr/>
        </p:nvSpPr>
        <p:spPr>
          <a:xfrm>
            <a:off x="2063202" y="5653817"/>
            <a:ext cx="3060740" cy="804707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183515" marR="5080" indent="-171450" algn="ctr">
              <a:lnSpc>
                <a:spcPts val="2780"/>
              </a:lnSpc>
              <a:spcBef>
                <a:spcPts val="675"/>
              </a:spcBef>
            </a:pPr>
            <a:r>
              <a:rPr lang="ru-RU" sz="2800" b="1" spc="-120" dirty="0" smtClean="0">
                <a:solidFill>
                  <a:srgbClr val="181818"/>
                </a:solidFill>
                <a:latin typeface="Tahoma"/>
                <a:cs typeface="Tahoma"/>
              </a:rPr>
              <a:t>Образовательная программа</a:t>
            </a:r>
            <a:endParaRPr sz="2800" dirty="0">
              <a:latin typeface="Tahoma"/>
              <a:cs typeface="Tahoma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2291144" y="5704470"/>
            <a:ext cx="4362450" cy="895117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065" marR="5080" algn="ctr">
              <a:lnSpc>
                <a:spcPts val="2770"/>
              </a:lnSpc>
              <a:spcBef>
                <a:spcPts val="680"/>
              </a:spcBef>
            </a:pPr>
            <a:r>
              <a:rPr lang="ru-RU" sz="2800" b="1" spc="-60" dirty="0" smtClean="0">
                <a:solidFill>
                  <a:srgbClr val="181818"/>
                </a:solidFill>
                <a:latin typeface="Tahoma"/>
                <a:cs typeface="Tahoma"/>
              </a:rPr>
              <a:t>Кадровые </a:t>
            </a:r>
          </a:p>
          <a:p>
            <a:pPr marL="12065" marR="5080" algn="ctr">
              <a:lnSpc>
                <a:spcPts val="2770"/>
              </a:lnSpc>
              <a:spcBef>
                <a:spcPts val="680"/>
              </a:spcBef>
            </a:pPr>
            <a:r>
              <a:rPr lang="ru-RU" sz="2800" b="1" spc="-60" dirty="0" smtClean="0">
                <a:solidFill>
                  <a:srgbClr val="181818"/>
                </a:solidFill>
                <a:latin typeface="Tahoma"/>
                <a:cs typeface="Tahoma"/>
              </a:rPr>
              <a:t>ресурсы</a:t>
            </a:r>
            <a:endParaRPr sz="2800" dirty="0">
              <a:latin typeface="Tahoma"/>
              <a:cs typeface="Tahoma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7046026" y="5716999"/>
            <a:ext cx="4055745" cy="804707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12700" marR="5080" algn="ctr">
              <a:lnSpc>
                <a:spcPts val="2780"/>
              </a:lnSpc>
              <a:spcBef>
                <a:spcPts val="675"/>
              </a:spcBef>
            </a:pPr>
            <a:r>
              <a:rPr lang="ru-RU" sz="2800" b="1" spc="-60" dirty="0" smtClean="0">
                <a:solidFill>
                  <a:srgbClr val="181818"/>
                </a:solidFill>
                <a:latin typeface="Tahoma"/>
                <a:cs typeface="Tahoma"/>
              </a:rPr>
              <a:t>Комплекс средств обучения</a:t>
            </a:r>
            <a:endParaRPr sz="2800" dirty="0">
              <a:latin typeface="Tahoma"/>
              <a:cs typeface="Tahoma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11556977" y="5985417"/>
            <a:ext cx="757555" cy="190500"/>
            <a:chOff x="11188966" y="5630080"/>
            <a:chExt cx="757555" cy="190500"/>
          </a:xfrm>
        </p:grpSpPr>
        <p:sp>
          <p:nvSpPr>
            <p:cNvPr id="34" name="object 34"/>
            <p:cNvSpPr/>
            <p:nvPr/>
          </p:nvSpPr>
          <p:spPr>
            <a:xfrm>
              <a:off x="11188966" y="5725255"/>
              <a:ext cx="721995" cy="0"/>
            </a:xfrm>
            <a:custGeom>
              <a:avLst/>
              <a:gdLst/>
              <a:ahLst/>
              <a:cxnLst/>
              <a:rect l="l" t="t" r="r" b="b"/>
              <a:pathLst>
                <a:path w="721995">
                  <a:moveTo>
                    <a:pt x="0" y="0"/>
                  </a:moveTo>
                  <a:lnTo>
                    <a:pt x="721882" y="0"/>
                  </a:lnTo>
                </a:path>
              </a:pathLst>
            </a:custGeom>
            <a:ln w="476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1827883" y="5653817"/>
              <a:ext cx="95250" cy="142875"/>
            </a:xfrm>
            <a:custGeom>
              <a:avLst/>
              <a:gdLst/>
              <a:ahLst/>
              <a:cxnLst/>
              <a:rect l="l" t="t" r="r" b="b"/>
              <a:pathLst>
                <a:path w="95250" h="142875">
                  <a:moveTo>
                    <a:pt x="0" y="0"/>
                  </a:moveTo>
                  <a:lnTo>
                    <a:pt x="94816" y="71437"/>
                  </a:lnTo>
                  <a:lnTo>
                    <a:pt x="0" y="142874"/>
                  </a:lnTo>
                </a:path>
              </a:pathLst>
            </a:custGeom>
            <a:ln w="4747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6" name="object 36"/>
          <p:cNvGrpSpPr/>
          <p:nvPr/>
        </p:nvGrpSpPr>
        <p:grpSpPr>
          <a:xfrm>
            <a:off x="5967086" y="6024179"/>
            <a:ext cx="757555" cy="190500"/>
            <a:chOff x="5956520" y="5677705"/>
            <a:chExt cx="757555" cy="190500"/>
          </a:xfrm>
        </p:grpSpPr>
        <p:sp>
          <p:nvSpPr>
            <p:cNvPr id="37" name="object 37"/>
            <p:cNvSpPr/>
            <p:nvPr/>
          </p:nvSpPr>
          <p:spPr>
            <a:xfrm>
              <a:off x="5956520" y="5772880"/>
              <a:ext cx="721995" cy="0"/>
            </a:xfrm>
            <a:custGeom>
              <a:avLst/>
              <a:gdLst/>
              <a:ahLst/>
              <a:cxnLst/>
              <a:rect l="l" t="t" r="r" b="b"/>
              <a:pathLst>
                <a:path w="721995">
                  <a:moveTo>
                    <a:pt x="0" y="0"/>
                  </a:moveTo>
                  <a:lnTo>
                    <a:pt x="721882" y="0"/>
                  </a:lnTo>
                </a:path>
              </a:pathLst>
            </a:custGeom>
            <a:ln w="476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6595438" y="5701442"/>
              <a:ext cx="95250" cy="142875"/>
            </a:xfrm>
            <a:custGeom>
              <a:avLst/>
              <a:gdLst/>
              <a:ahLst/>
              <a:cxnLst/>
              <a:rect l="l" t="t" r="r" b="b"/>
              <a:pathLst>
                <a:path w="95250" h="142875">
                  <a:moveTo>
                    <a:pt x="0" y="0"/>
                  </a:moveTo>
                  <a:lnTo>
                    <a:pt x="94816" y="71437"/>
                  </a:lnTo>
                  <a:lnTo>
                    <a:pt x="0" y="142874"/>
                  </a:lnTo>
                </a:path>
              </a:pathLst>
            </a:custGeom>
            <a:ln w="4747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9844026"/>
            <a:ext cx="18287999" cy="44297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6054" y="0"/>
            <a:ext cx="1929081" cy="147181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103810" y="3392710"/>
            <a:ext cx="5120642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28625" indent="-428625">
              <a:buFont typeface="Arial" panose="020B0604020202020204" pitchFamily="34" charset="0"/>
              <a:buChar char="•"/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Социальная</a:t>
            </a:r>
          </a:p>
          <a:p>
            <a:pPr marL="428625" indent="-428625">
              <a:buFont typeface="Arial" panose="020B0604020202020204" pitchFamily="34" charset="0"/>
              <a:buChar char="•"/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Аграрная</a:t>
            </a:r>
          </a:p>
          <a:p>
            <a:pPr marL="428625" indent="-428625">
              <a:buFont typeface="Arial" panose="020B0604020202020204" pitchFamily="34" charset="0"/>
              <a:buChar char="•"/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Индустриальная</a:t>
            </a:r>
          </a:p>
          <a:p>
            <a:pPr marL="428625" indent="-428625">
              <a:buFont typeface="Arial" panose="020B0604020202020204" pitchFamily="34" charset="0"/>
              <a:buChar char="•"/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Комфортная</a:t>
            </a:r>
          </a:p>
          <a:p>
            <a:pPr marL="428625" indent="-428625">
              <a:buFont typeface="Arial" panose="020B0604020202020204" pitchFamily="34" charset="0"/>
              <a:buChar char="•"/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Умная </a:t>
            </a:r>
          </a:p>
          <a:p>
            <a:pPr marL="428625" indent="-428625">
              <a:buFont typeface="Arial" panose="020B0604020202020204" pitchFamily="34" charset="0"/>
              <a:buChar char="•"/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Креативная</a:t>
            </a:r>
          </a:p>
          <a:p>
            <a:pPr marL="428625" indent="-428625">
              <a:buFont typeface="Arial" panose="020B0604020202020204" pitchFamily="34" charset="0"/>
              <a:buChar char="•"/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Деловая</a:t>
            </a:r>
          </a:p>
          <a:p>
            <a:pPr marL="428625" indent="-428625">
              <a:buFont typeface="Arial" panose="020B0604020202020204" pitchFamily="34" charset="0"/>
              <a:buChar char="•"/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Здоровая</a:t>
            </a:r>
          </a:p>
          <a:p>
            <a:pPr marL="428625" indent="-428625">
              <a:buFont typeface="Arial" panose="020B0604020202020204" pitchFamily="34" charset="0"/>
              <a:buChar char="•"/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Безопасная</a:t>
            </a:r>
            <a:r>
              <a:rPr lang="ru-RU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/>
            </a:r>
            <a:br>
              <a:rPr lang="ru-RU" sz="270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endParaRPr lang="ru-RU" sz="27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804302" y="297328"/>
            <a:ext cx="739010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9 профессиональных сред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153575"/>
            <a:ext cx="5455919" cy="2229582"/>
          </a:xfrm>
          <a:prstGeom prst="rect">
            <a:avLst/>
          </a:prstGeom>
        </p:spPr>
      </p:pic>
      <p:pic>
        <p:nvPicPr>
          <p:cNvPr id="12" name="Picture 2" descr="https://sh71-ryazan-r62.gosweb.gosuslugi.ru/netcat_files/172/3759/h9l1us6yh9fty0kwht93wmqu1tds0df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429322"/>
            <a:ext cx="12653918" cy="7117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72522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9844026"/>
            <a:ext cx="18287999" cy="44297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6054" y="0"/>
            <a:ext cx="1929081" cy="147181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103810" y="3392709"/>
            <a:ext cx="512064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28625" indent="-428625">
              <a:buFont typeface="Arial" panose="020B0604020202020204" pitchFamily="34" charset="0"/>
              <a:buChar char="•"/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Разработка на 1С</a:t>
            </a:r>
          </a:p>
          <a:p>
            <a:pPr marL="428625" indent="-428625">
              <a:buFont typeface="Arial" panose="020B0604020202020204" pitchFamily="34" charset="0"/>
              <a:buChar char="•"/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Разработка на </a:t>
            </a: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Python</a:t>
            </a:r>
            <a:endParaRPr lang="ru-RU" sz="3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428625" indent="-428625">
              <a:buFont typeface="Arial" panose="020B0604020202020204" pitchFamily="34" charset="0"/>
              <a:buChar char="•"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на 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C++</a:t>
            </a:r>
          </a:p>
          <a:p>
            <a:pPr marL="428625" indent="-428625">
              <a:buFont typeface="Arial" panose="020B0604020202020204" pitchFamily="34" charset="0"/>
              <a:buChar char="•"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на 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Java</a:t>
            </a:r>
          </a:p>
          <a:p>
            <a:r>
              <a:rPr lang="ru-RU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/>
            </a:r>
            <a:br>
              <a:rPr lang="ru-RU" sz="270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endParaRPr lang="ru-RU" sz="27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9878986" y="297328"/>
            <a:ext cx="524073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КОД </a:t>
            </a: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БУДУЩЕГО</a:t>
            </a:r>
            <a:endParaRPr lang="ru-RU" sz="4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323" y="357027"/>
            <a:ext cx="5455919" cy="222958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7000" y="2424675"/>
            <a:ext cx="11491996" cy="7075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6541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9844026"/>
            <a:ext cx="18287999" cy="44297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8874" y="0"/>
            <a:ext cx="1929081" cy="147181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5729" y="-217173"/>
            <a:ext cx="9690426" cy="4854489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8957955" y="4500844"/>
            <a:ext cx="9144000" cy="493981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700" b="1" dirty="0">
                <a:solidFill>
                  <a:srgbClr val="007BBA"/>
                </a:solidFill>
                <a:latin typeface="Raleway"/>
                <a:hlinkClick r:id="rId5"/>
              </a:rPr>
              <a:t/>
            </a:r>
            <a:br>
              <a:rPr lang="ru-RU" sz="2700" b="1" dirty="0">
                <a:solidFill>
                  <a:srgbClr val="007BBA"/>
                </a:solidFill>
                <a:latin typeface="Raleway"/>
                <a:hlinkClick r:id="rId5"/>
              </a:rPr>
            </a:br>
            <a:r>
              <a:rPr lang="ru-RU" sz="3200" b="1" dirty="0">
                <a:solidFill>
                  <a:srgbClr val="007BBA"/>
                </a:solidFill>
                <a:latin typeface="Raleway"/>
                <a:hlinkClick r:id="rId5"/>
              </a:rPr>
              <a:t>Обучение первой профессии</a:t>
            </a:r>
            <a:endParaRPr lang="ru-RU" sz="3200" dirty="0">
              <a:solidFill>
                <a:srgbClr val="2F2A35"/>
              </a:solidFill>
              <a:latin typeface="Raleway"/>
            </a:endParaRPr>
          </a:p>
          <a:p>
            <a:r>
              <a:rPr lang="ru-RU" sz="3200" dirty="0" smtClean="0">
                <a:solidFill>
                  <a:srgbClr val="2F2A35"/>
                </a:solidFill>
                <a:latin typeface="Raleway"/>
              </a:rPr>
              <a:t>После </a:t>
            </a:r>
            <a:r>
              <a:rPr lang="ru-RU" sz="3200" dirty="0">
                <a:solidFill>
                  <a:srgbClr val="2F2A35"/>
                </a:solidFill>
                <a:latin typeface="Raleway"/>
              </a:rPr>
              <a:t>уроков </a:t>
            </a:r>
            <a:r>
              <a:rPr lang="ru-RU" sz="3200" dirty="0" smtClean="0">
                <a:solidFill>
                  <a:srgbClr val="2F2A35"/>
                </a:solidFill>
                <a:latin typeface="Raleway"/>
              </a:rPr>
              <a:t>обучающиеся посещают колледжи, </a:t>
            </a:r>
            <a:r>
              <a:rPr lang="ru-RU" sz="3200" dirty="0">
                <a:solidFill>
                  <a:srgbClr val="2F2A35"/>
                </a:solidFill>
                <a:latin typeface="Raleway"/>
              </a:rPr>
              <a:t>где </a:t>
            </a:r>
            <a:r>
              <a:rPr lang="ru-RU" sz="3200" dirty="0" smtClean="0">
                <a:solidFill>
                  <a:srgbClr val="2F2A35"/>
                </a:solidFill>
                <a:latin typeface="Raleway"/>
              </a:rPr>
              <a:t>проходят </a:t>
            </a:r>
            <a:r>
              <a:rPr lang="ru-RU" sz="3200" dirty="0">
                <a:solidFill>
                  <a:srgbClr val="2F2A35"/>
                </a:solidFill>
                <a:latin typeface="Raleway"/>
              </a:rPr>
              <a:t>обучение по выбранной профессии. По окончании обучения </a:t>
            </a:r>
            <a:r>
              <a:rPr lang="ru-RU" sz="3200" dirty="0" smtClean="0">
                <a:solidFill>
                  <a:srgbClr val="2F2A35"/>
                </a:solidFill>
                <a:latin typeface="Raleway"/>
              </a:rPr>
              <a:t>обучающийся сдает </a:t>
            </a:r>
            <a:r>
              <a:rPr lang="ru-RU" sz="3200" dirty="0">
                <a:solidFill>
                  <a:srgbClr val="2F2A35"/>
                </a:solidFill>
                <a:latin typeface="Raleway"/>
              </a:rPr>
              <a:t>квалификационный экзамен, где должен продемонстрировать все полученные навыки. По результатам экзамена </a:t>
            </a:r>
            <a:r>
              <a:rPr lang="ru-RU" sz="3200" dirty="0" smtClean="0">
                <a:solidFill>
                  <a:srgbClr val="2F2A35"/>
                </a:solidFill>
                <a:latin typeface="Raleway"/>
              </a:rPr>
              <a:t>обучающиеся получают </a:t>
            </a:r>
            <a:r>
              <a:rPr lang="ru-RU" sz="3200" dirty="0">
                <a:solidFill>
                  <a:srgbClr val="2F2A35"/>
                </a:solidFill>
                <a:latin typeface="Raleway"/>
              </a:rPr>
              <a:t>свидетельство о </a:t>
            </a:r>
            <a:r>
              <a:rPr lang="ru-RU" sz="3200" dirty="0" smtClean="0">
                <a:solidFill>
                  <a:srgbClr val="2F2A35"/>
                </a:solidFill>
                <a:latin typeface="Raleway"/>
              </a:rPr>
              <a:t>первой профессии</a:t>
            </a:r>
            <a:endParaRPr lang="ru-RU" sz="3200" dirty="0">
              <a:solidFill>
                <a:srgbClr val="2F2A35"/>
              </a:solidFill>
              <a:latin typeface="Raleway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7384" y="3373003"/>
            <a:ext cx="8152935" cy="608746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323" y="357027"/>
            <a:ext cx="5455919" cy="2229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2175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321056" y="6320809"/>
            <a:ext cx="1967230" cy="3966210"/>
          </a:xfrm>
          <a:custGeom>
            <a:avLst/>
            <a:gdLst/>
            <a:ahLst/>
            <a:cxnLst/>
            <a:rect l="l" t="t" r="r" b="b"/>
            <a:pathLst>
              <a:path w="1967230" h="3966209">
                <a:moveTo>
                  <a:pt x="1966943" y="0"/>
                </a:moveTo>
                <a:lnTo>
                  <a:pt x="1966943" y="3966190"/>
                </a:lnTo>
                <a:lnTo>
                  <a:pt x="0" y="3966190"/>
                </a:lnTo>
                <a:lnTo>
                  <a:pt x="1966943" y="0"/>
                </a:lnTo>
                <a:close/>
              </a:path>
            </a:pathLst>
          </a:custGeom>
          <a:solidFill>
            <a:srgbClr val="E94A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4936426"/>
            <a:ext cx="3474085" cy="5351145"/>
          </a:xfrm>
          <a:custGeom>
            <a:avLst/>
            <a:gdLst/>
            <a:ahLst/>
            <a:cxnLst/>
            <a:rect l="l" t="t" r="r" b="b"/>
            <a:pathLst>
              <a:path w="3474085" h="5351145">
                <a:moveTo>
                  <a:pt x="0" y="5350573"/>
                </a:moveTo>
                <a:lnTo>
                  <a:pt x="0" y="0"/>
                </a:lnTo>
                <a:lnTo>
                  <a:pt x="3473911" y="5350573"/>
                </a:lnTo>
                <a:lnTo>
                  <a:pt x="0" y="5350573"/>
                </a:lnTo>
                <a:close/>
              </a:path>
            </a:pathLst>
          </a:custGeom>
          <a:solidFill>
            <a:srgbClr val="04289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0" y="0"/>
            <a:ext cx="18288000" cy="2095500"/>
          </a:xfrm>
          <a:custGeom>
            <a:avLst/>
            <a:gdLst/>
            <a:ahLst/>
            <a:cxnLst/>
            <a:rect l="l" t="t" r="r" b="b"/>
            <a:pathLst>
              <a:path w="18288000" h="3619500">
                <a:moveTo>
                  <a:pt x="0" y="0"/>
                </a:moveTo>
                <a:lnTo>
                  <a:pt x="18287999" y="0"/>
                </a:lnTo>
                <a:lnTo>
                  <a:pt x="18287999" y="3619499"/>
                </a:lnTo>
                <a:lnTo>
                  <a:pt x="0" y="3619499"/>
                </a:lnTo>
                <a:lnTo>
                  <a:pt x="0" y="0"/>
                </a:lnTo>
                <a:close/>
              </a:path>
            </a:pathLst>
          </a:custGeom>
          <a:solidFill>
            <a:srgbClr val="04289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>
            <a:spLocks noGrp="1"/>
          </p:cNvSpPr>
          <p:nvPr>
            <p:ph type="title"/>
          </p:nvPr>
        </p:nvSpPr>
        <p:spPr>
          <a:xfrm>
            <a:off x="2438400" y="140529"/>
            <a:ext cx="12855575" cy="1661351"/>
          </a:xfrm>
          <a:prstGeom prst="rect">
            <a:avLst/>
          </a:prstGeom>
        </p:spPr>
        <p:txBody>
          <a:bodyPr vert="horz" wrap="square" lIns="0" tIns="426084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354"/>
              </a:spcBef>
            </a:pPr>
            <a:r>
              <a:rPr sz="8000" dirty="0" smtClean="0"/>
              <a:t>Э</a:t>
            </a:r>
            <a:r>
              <a:rPr sz="8000" spc="-655" dirty="0" smtClean="0"/>
              <a:t>ФФ</a:t>
            </a:r>
            <a:r>
              <a:rPr sz="8000" spc="-365" dirty="0" smtClean="0"/>
              <a:t>Е</a:t>
            </a:r>
            <a:r>
              <a:rPr sz="8000" spc="-40" dirty="0" smtClean="0"/>
              <a:t>К</a:t>
            </a:r>
            <a:r>
              <a:rPr sz="8000" spc="-114" dirty="0" smtClean="0"/>
              <a:t>Т</a:t>
            </a:r>
            <a:endParaRPr sz="8000" spc="-375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1085902"/>
              </p:ext>
            </p:extLst>
          </p:nvPr>
        </p:nvGraphicFramePr>
        <p:xfrm>
          <a:off x="2010871" y="2476500"/>
          <a:ext cx="15773400" cy="6416870"/>
        </p:xfrm>
        <a:graphic>
          <a:graphicData uri="http://schemas.openxmlformats.org/drawingml/2006/table">
            <a:tbl>
              <a:tblPr firstRow="1" firstCol="1" bandRow="1"/>
              <a:tblGrid>
                <a:gridCol w="5064718">
                  <a:extLst>
                    <a:ext uri="{9D8B030D-6E8A-4147-A177-3AD203B41FA5}">
                      <a16:colId xmlns:a16="http://schemas.microsoft.com/office/drawing/2014/main" val="3295160629"/>
                    </a:ext>
                  </a:extLst>
                </a:gridCol>
                <a:gridCol w="10708682">
                  <a:extLst>
                    <a:ext uri="{9D8B030D-6E8A-4147-A177-3AD203B41FA5}">
                      <a16:colId xmlns:a16="http://schemas.microsoft.com/office/drawing/2014/main" val="52202357"/>
                    </a:ext>
                  </a:extLst>
                </a:gridCol>
              </a:tblGrid>
              <a:tr h="1318000"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Охват инженерно-техническим образованием</a:t>
                      </a:r>
                      <a:endParaRPr lang="ru-RU" sz="2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736" marR="32736" marT="454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450 человек</a:t>
                      </a:r>
                      <a:endParaRPr lang="ru-RU" sz="2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736" marR="32736" marT="454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497995"/>
                  </a:ext>
                </a:extLst>
              </a:tr>
              <a:tr h="827471"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8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Охват </a:t>
                      </a:r>
                      <a:r>
                        <a:rPr lang="ru-RU" sz="2800" dirty="0" err="1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профминимумом</a:t>
                      </a:r>
                      <a:endParaRPr lang="ru-RU" sz="2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736" marR="32736" marT="454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8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772 человека</a:t>
                      </a:r>
                      <a:endParaRPr lang="ru-RU" sz="2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736" marR="32736" marT="454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2268144"/>
                  </a:ext>
                </a:extLst>
              </a:tr>
              <a:tr h="2514600"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Направления</a:t>
                      </a:r>
                      <a:endParaRPr lang="ru-RU" sz="28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736" marR="32736" marT="454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1-4 класс: КСК (20 курсов)</a:t>
                      </a:r>
                      <a:endParaRPr lang="ru-RU" sz="2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5-6 класс: кружки (</a:t>
                      </a:r>
                      <a:r>
                        <a:rPr lang="ru-RU" sz="2800" dirty="0" err="1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авиамоделирование</a:t>
                      </a: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объемное моделирование)</a:t>
                      </a:r>
                      <a:endParaRPr lang="ru-RU" sz="2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7-8 класс: </a:t>
                      </a:r>
                      <a:r>
                        <a:rPr lang="ru-RU" sz="2800" dirty="0" err="1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профпробы</a:t>
                      </a: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(16 направлений)</a:t>
                      </a:r>
                      <a:endParaRPr lang="ru-RU" sz="2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 класс: </a:t>
                      </a:r>
                      <a:r>
                        <a:rPr lang="ru-RU" sz="2800" dirty="0" err="1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профпробы</a:t>
                      </a: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в СПО (9 направлений)</a:t>
                      </a:r>
                      <a:endParaRPr lang="ru-RU" sz="2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10-11 класс: программы дополнительного образования на базе ВУЗа</a:t>
                      </a:r>
                      <a:endParaRPr lang="ru-RU" sz="2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736" marR="32736" marT="454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5043992"/>
                  </a:ext>
                </a:extLst>
              </a:tr>
              <a:tr h="1756799"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Поступление</a:t>
                      </a:r>
                      <a:endParaRPr lang="ru-RU" sz="28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736" marR="32736" marT="454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 50% выпускников 9 класса</a:t>
                      </a:r>
                      <a:endParaRPr lang="ru-RU" sz="2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 70 % выпускников 11 класса</a:t>
                      </a:r>
                      <a:endParaRPr lang="ru-RU" sz="2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(направления инженерно-технической направленности)</a:t>
                      </a:r>
                      <a:endParaRPr lang="ru-RU" sz="2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736" marR="32736" marT="454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369214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321056" y="6320809"/>
            <a:ext cx="1967230" cy="3966210"/>
          </a:xfrm>
          <a:custGeom>
            <a:avLst/>
            <a:gdLst/>
            <a:ahLst/>
            <a:cxnLst/>
            <a:rect l="l" t="t" r="r" b="b"/>
            <a:pathLst>
              <a:path w="1967230" h="3966209">
                <a:moveTo>
                  <a:pt x="1966943" y="0"/>
                </a:moveTo>
                <a:lnTo>
                  <a:pt x="1966943" y="3966190"/>
                </a:lnTo>
                <a:lnTo>
                  <a:pt x="0" y="3966190"/>
                </a:lnTo>
                <a:lnTo>
                  <a:pt x="1966943" y="0"/>
                </a:lnTo>
                <a:close/>
              </a:path>
            </a:pathLst>
          </a:custGeom>
          <a:solidFill>
            <a:srgbClr val="E94A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4936426"/>
            <a:ext cx="3474085" cy="5351145"/>
          </a:xfrm>
          <a:custGeom>
            <a:avLst/>
            <a:gdLst/>
            <a:ahLst/>
            <a:cxnLst/>
            <a:rect l="l" t="t" r="r" b="b"/>
            <a:pathLst>
              <a:path w="3474085" h="5351145">
                <a:moveTo>
                  <a:pt x="0" y="5350573"/>
                </a:moveTo>
                <a:lnTo>
                  <a:pt x="0" y="0"/>
                </a:lnTo>
                <a:lnTo>
                  <a:pt x="3473911" y="5350573"/>
                </a:lnTo>
                <a:lnTo>
                  <a:pt x="0" y="5350573"/>
                </a:lnTo>
                <a:close/>
              </a:path>
            </a:pathLst>
          </a:custGeom>
          <a:solidFill>
            <a:srgbClr val="04289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0" y="0"/>
            <a:ext cx="18288000" cy="2095500"/>
          </a:xfrm>
          <a:custGeom>
            <a:avLst/>
            <a:gdLst/>
            <a:ahLst/>
            <a:cxnLst/>
            <a:rect l="l" t="t" r="r" b="b"/>
            <a:pathLst>
              <a:path w="18288000" h="3619500">
                <a:moveTo>
                  <a:pt x="0" y="0"/>
                </a:moveTo>
                <a:lnTo>
                  <a:pt x="18287999" y="0"/>
                </a:lnTo>
                <a:lnTo>
                  <a:pt x="18287999" y="3619499"/>
                </a:lnTo>
                <a:lnTo>
                  <a:pt x="0" y="3619499"/>
                </a:lnTo>
                <a:lnTo>
                  <a:pt x="0" y="0"/>
                </a:lnTo>
                <a:close/>
              </a:path>
            </a:pathLst>
          </a:custGeom>
          <a:solidFill>
            <a:srgbClr val="04289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>
            <a:spLocks noGrp="1"/>
          </p:cNvSpPr>
          <p:nvPr>
            <p:ph type="title"/>
          </p:nvPr>
        </p:nvSpPr>
        <p:spPr>
          <a:xfrm>
            <a:off x="2438400" y="140529"/>
            <a:ext cx="12855575" cy="1661351"/>
          </a:xfrm>
          <a:prstGeom prst="rect">
            <a:avLst/>
          </a:prstGeom>
        </p:spPr>
        <p:txBody>
          <a:bodyPr vert="horz" wrap="square" lIns="0" tIns="426084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354"/>
              </a:spcBef>
            </a:pPr>
            <a:r>
              <a:rPr sz="8000" dirty="0" smtClean="0"/>
              <a:t>Э</a:t>
            </a:r>
            <a:r>
              <a:rPr sz="8000" spc="-655" dirty="0" smtClean="0"/>
              <a:t>ФФ</a:t>
            </a:r>
            <a:r>
              <a:rPr sz="8000" spc="-365" dirty="0" smtClean="0"/>
              <a:t>Е</a:t>
            </a:r>
            <a:r>
              <a:rPr sz="8000" spc="-40" dirty="0" smtClean="0"/>
              <a:t>К</a:t>
            </a:r>
            <a:r>
              <a:rPr sz="8000" spc="-114" dirty="0" smtClean="0"/>
              <a:t>Т</a:t>
            </a:r>
            <a:endParaRPr sz="8000" spc="-375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/>
          </p:nvPr>
        </p:nvGraphicFramePr>
        <p:xfrm>
          <a:off x="1676400" y="2152526"/>
          <a:ext cx="16002000" cy="5024628"/>
        </p:xfrm>
        <a:graphic>
          <a:graphicData uri="http://schemas.openxmlformats.org/drawingml/2006/table">
            <a:tbl>
              <a:tblPr firstRow="1" firstCol="1" bandRow="1"/>
              <a:tblGrid>
                <a:gridCol w="5105400">
                  <a:extLst>
                    <a:ext uri="{9D8B030D-6E8A-4147-A177-3AD203B41FA5}">
                      <a16:colId xmlns:a16="http://schemas.microsoft.com/office/drawing/2014/main" val="4285125755"/>
                    </a:ext>
                  </a:extLst>
                </a:gridCol>
                <a:gridCol w="5381787">
                  <a:extLst>
                    <a:ext uri="{9D8B030D-6E8A-4147-A177-3AD203B41FA5}">
                      <a16:colId xmlns:a16="http://schemas.microsoft.com/office/drawing/2014/main" val="30557298"/>
                    </a:ext>
                  </a:extLst>
                </a:gridCol>
                <a:gridCol w="5514813">
                  <a:extLst>
                    <a:ext uri="{9D8B030D-6E8A-4147-A177-3AD203B41FA5}">
                      <a16:colId xmlns:a16="http://schemas.microsoft.com/office/drawing/2014/main" val="3348686684"/>
                    </a:ext>
                  </a:extLst>
                </a:gridCol>
              </a:tblGrid>
              <a:tr h="685800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0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Уровень компетенций</a:t>
                      </a:r>
                      <a:endParaRPr lang="ru-RU" sz="3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4672172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0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Низкий</a:t>
                      </a:r>
                      <a:endParaRPr lang="ru-RU" sz="3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0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Средний</a:t>
                      </a:r>
                      <a:endParaRPr lang="ru-RU" sz="3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0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Высокий</a:t>
                      </a:r>
                      <a:endParaRPr lang="ru-RU" sz="3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4849456"/>
                  </a:ext>
                </a:extLst>
              </a:tr>
              <a:tr h="18288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0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Внешняя мотивация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000" dirty="0" smtClean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0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Бессистемные знания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000" dirty="0" smtClean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0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Репродуктивные умения</a:t>
                      </a:r>
                      <a:endParaRPr lang="ru-RU" sz="3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0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Внешняя и внутренняя мотивация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0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Системность знаний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000" dirty="0" smtClean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0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Продуктивный характер умений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0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Внутренняя мотивация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000" dirty="0" smtClean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0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Осознанные, системные знания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0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Креативный характер умений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8978634"/>
                  </a:ext>
                </a:extLst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5981700"/>
            <a:ext cx="10439401" cy="4782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9493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5"/>
            <a:ext cx="18288119" cy="10287345"/>
            <a:chOff x="0" y="5"/>
            <a:chExt cx="18288119" cy="1028734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143999" y="5"/>
              <a:ext cx="9143999" cy="10286993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0" y="381350"/>
              <a:ext cx="12599670" cy="9906000"/>
            </a:xfrm>
            <a:custGeom>
              <a:avLst/>
              <a:gdLst/>
              <a:ahLst/>
              <a:cxnLst/>
              <a:rect l="l" t="t" r="r" b="b"/>
              <a:pathLst>
                <a:path w="12599670" h="9906000">
                  <a:moveTo>
                    <a:pt x="12599490" y="9905649"/>
                  </a:moveTo>
                  <a:lnTo>
                    <a:pt x="0" y="9905648"/>
                  </a:lnTo>
                  <a:lnTo>
                    <a:pt x="0" y="3202227"/>
                  </a:lnTo>
                  <a:lnTo>
                    <a:pt x="9122271" y="0"/>
                  </a:lnTo>
                  <a:lnTo>
                    <a:pt x="12599490" y="990564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4812731" y="68"/>
              <a:ext cx="3475354" cy="9454515"/>
            </a:xfrm>
            <a:custGeom>
              <a:avLst/>
              <a:gdLst/>
              <a:ahLst/>
              <a:cxnLst/>
              <a:rect l="l" t="t" r="r" b="b"/>
              <a:pathLst>
                <a:path w="3475355" h="9454515">
                  <a:moveTo>
                    <a:pt x="0" y="0"/>
                  </a:moveTo>
                  <a:lnTo>
                    <a:pt x="3475268" y="0"/>
                  </a:lnTo>
                  <a:lnTo>
                    <a:pt x="3475268" y="94540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4A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972794" y="4952976"/>
              <a:ext cx="8315325" cy="5334000"/>
            </a:xfrm>
            <a:custGeom>
              <a:avLst/>
              <a:gdLst/>
              <a:ahLst/>
              <a:cxnLst/>
              <a:rect l="l" t="t" r="r" b="b"/>
              <a:pathLst>
                <a:path w="8315325" h="5334000">
                  <a:moveTo>
                    <a:pt x="8315323" y="0"/>
                  </a:moveTo>
                  <a:lnTo>
                    <a:pt x="8315323" y="5333999"/>
                  </a:lnTo>
                  <a:lnTo>
                    <a:pt x="0" y="5333999"/>
                  </a:lnTo>
                  <a:lnTo>
                    <a:pt x="8315323" y="0"/>
                  </a:lnTo>
                  <a:close/>
                </a:path>
              </a:pathLst>
            </a:custGeom>
            <a:solidFill>
              <a:srgbClr val="0428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3317877" y="9546895"/>
            <a:ext cx="4700270" cy="4933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3050" spc="20" dirty="0">
                <a:solidFill>
                  <a:srgbClr val="E94A33"/>
                </a:solidFill>
                <a:latin typeface="Trebuchet MS"/>
                <a:cs typeface="Trebuchet MS"/>
              </a:rPr>
              <a:t>з</a:t>
            </a:r>
            <a:r>
              <a:rPr sz="3050" spc="-35" dirty="0">
                <a:solidFill>
                  <a:srgbClr val="E94A33"/>
                </a:solidFill>
                <a:latin typeface="Trebuchet MS"/>
                <a:cs typeface="Trebuchet MS"/>
              </a:rPr>
              <a:t>а</a:t>
            </a:r>
            <a:r>
              <a:rPr sz="3050" spc="-55" dirty="0">
                <a:solidFill>
                  <a:srgbClr val="E94A33"/>
                </a:solidFill>
                <a:latin typeface="Trebuchet MS"/>
                <a:cs typeface="Trebuchet MS"/>
              </a:rPr>
              <a:t>в</a:t>
            </a:r>
            <a:r>
              <a:rPr sz="3050" spc="135" dirty="0">
                <a:solidFill>
                  <a:srgbClr val="E94A33"/>
                </a:solidFill>
                <a:latin typeface="Trebuchet MS"/>
                <a:cs typeface="Trebuchet MS"/>
              </a:rPr>
              <a:t>т</a:t>
            </a:r>
            <a:r>
              <a:rPr sz="3050" spc="-250" dirty="0">
                <a:solidFill>
                  <a:srgbClr val="E94A33"/>
                </a:solidFill>
                <a:latin typeface="Trebuchet MS"/>
                <a:cs typeface="Trebuchet MS"/>
              </a:rPr>
              <a:t>р</a:t>
            </a:r>
            <a:r>
              <a:rPr sz="3050" spc="-30" dirty="0">
                <a:solidFill>
                  <a:srgbClr val="E94A33"/>
                </a:solidFill>
                <a:latin typeface="Trebuchet MS"/>
                <a:cs typeface="Trebuchet MS"/>
              </a:rPr>
              <a:t>а</a:t>
            </a:r>
            <a:r>
              <a:rPr sz="3050" spc="-350" dirty="0">
                <a:solidFill>
                  <a:srgbClr val="E94A33"/>
                </a:solidFill>
                <a:latin typeface="Trebuchet MS"/>
                <a:cs typeface="Trebuchet MS"/>
              </a:rPr>
              <a:t> </a:t>
            </a:r>
            <a:r>
              <a:rPr sz="3050" spc="50" dirty="0">
                <a:solidFill>
                  <a:srgbClr val="E94A33"/>
                </a:solidFill>
                <a:latin typeface="Trebuchet MS"/>
                <a:cs typeface="Trebuchet MS"/>
              </a:rPr>
              <a:t>н</a:t>
            </a:r>
            <a:r>
              <a:rPr sz="3050" spc="-35" dirty="0">
                <a:solidFill>
                  <a:srgbClr val="E94A33"/>
                </a:solidFill>
                <a:latin typeface="Trebuchet MS"/>
                <a:cs typeface="Trebuchet MS"/>
              </a:rPr>
              <a:t>а</a:t>
            </a:r>
            <a:r>
              <a:rPr sz="3050" spc="-95" dirty="0">
                <a:solidFill>
                  <a:srgbClr val="E94A33"/>
                </a:solidFill>
                <a:latin typeface="Trebuchet MS"/>
                <a:cs typeface="Trebuchet MS"/>
              </a:rPr>
              <a:t>ч</a:t>
            </a:r>
            <a:r>
              <a:rPr sz="3050" spc="-114" dirty="0">
                <a:solidFill>
                  <a:srgbClr val="E94A33"/>
                </a:solidFill>
                <a:latin typeface="Trebuchet MS"/>
                <a:cs typeface="Trebuchet MS"/>
              </a:rPr>
              <a:t>и</a:t>
            </a:r>
            <a:r>
              <a:rPr sz="3050" spc="50" dirty="0">
                <a:solidFill>
                  <a:srgbClr val="E94A33"/>
                </a:solidFill>
                <a:latin typeface="Trebuchet MS"/>
                <a:cs typeface="Trebuchet MS"/>
              </a:rPr>
              <a:t>н</a:t>
            </a:r>
            <a:r>
              <a:rPr sz="3050" spc="-35" dirty="0">
                <a:solidFill>
                  <a:srgbClr val="E94A33"/>
                </a:solidFill>
                <a:latin typeface="Trebuchet MS"/>
                <a:cs typeface="Trebuchet MS"/>
              </a:rPr>
              <a:t>а</a:t>
            </a:r>
            <a:r>
              <a:rPr sz="3050" spc="-250" dirty="0">
                <a:solidFill>
                  <a:srgbClr val="E94A33"/>
                </a:solidFill>
                <a:latin typeface="Trebuchet MS"/>
                <a:cs typeface="Trebuchet MS"/>
              </a:rPr>
              <a:t>е</a:t>
            </a:r>
            <a:r>
              <a:rPr sz="3050" spc="135" dirty="0">
                <a:solidFill>
                  <a:srgbClr val="E94A33"/>
                </a:solidFill>
                <a:latin typeface="Trebuchet MS"/>
                <a:cs typeface="Trebuchet MS"/>
              </a:rPr>
              <a:t>т</a:t>
            </a:r>
            <a:r>
              <a:rPr sz="3050" spc="-20" dirty="0">
                <a:solidFill>
                  <a:srgbClr val="E94A33"/>
                </a:solidFill>
                <a:latin typeface="Trebuchet MS"/>
                <a:cs typeface="Trebuchet MS"/>
              </a:rPr>
              <a:t>с</a:t>
            </a:r>
            <a:r>
              <a:rPr sz="3050" spc="30" dirty="0">
                <a:solidFill>
                  <a:srgbClr val="E94A33"/>
                </a:solidFill>
                <a:latin typeface="Trebuchet MS"/>
                <a:cs typeface="Trebuchet MS"/>
              </a:rPr>
              <a:t>я</a:t>
            </a:r>
            <a:r>
              <a:rPr sz="3050" spc="-350" dirty="0">
                <a:solidFill>
                  <a:srgbClr val="E94A33"/>
                </a:solidFill>
                <a:latin typeface="Trebuchet MS"/>
                <a:cs typeface="Trebuchet MS"/>
              </a:rPr>
              <a:t> </a:t>
            </a:r>
            <a:r>
              <a:rPr sz="3050" spc="-20" dirty="0">
                <a:solidFill>
                  <a:srgbClr val="E94A33"/>
                </a:solidFill>
                <a:latin typeface="Trebuchet MS"/>
                <a:cs typeface="Trebuchet MS"/>
              </a:rPr>
              <a:t>с</a:t>
            </a:r>
            <a:r>
              <a:rPr sz="3050" spc="-250" dirty="0">
                <a:solidFill>
                  <a:srgbClr val="E94A33"/>
                </a:solidFill>
                <a:latin typeface="Trebuchet MS"/>
                <a:cs typeface="Trebuchet MS"/>
              </a:rPr>
              <a:t>е</a:t>
            </a:r>
            <a:r>
              <a:rPr sz="3050" spc="-120" dirty="0">
                <a:solidFill>
                  <a:srgbClr val="E94A33"/>
                </a:solidFill>
                <a:latin typeface="Trebuchet MS"/>
                <a:cs typeface="Trebuchet MS"/>
              </a:rPr>
              <a:t>г</a:t>
            </a:r>
            <a:r>
              <a:rPr sz="3050" spc="-35" dirty="0">
                <a:solidFill>
                  <a:srgbClr val="E94A33"/>
                </a:solidFill>
                <a:latin typeface="Trebuchet MS"/>
                <a:cs typeface="Trebuchet MS"/>
              </a:rPr>
              <a:t>о</a:t>
            </a:r>
            <a:r>
              <a:rPr sz="3050" spc="-105" dirty="0">
                <a:solidFill>
                  <a:srgbClr val="E94A33"/>
                </a:solidFill>
                <a:latin typeface="Trebuchet MS"/>
                <a:cs typeface="Trebuchet MS"/>
              </a:rPr>
              <a:t>д</a:t>
            </a:r>
            <a:r>
              <a:rPr sz="3050" spc="50" dirty="0">
                <a:solidFill>
                  <a:srgbClr val="E94A33"/>
                </a:solidFill>
                <a:latin typeface="Trebuchet MS"/>
                <a:cs typeface="Trebuchet MS"/>
              </a:rPr>
              <a:t>н</a:t>
            </a:r>
            <a:r>
              <a:rPr sz="3050" spc="30" dirty="0">
                <a:solidFill>
                  <a:srgbClr val="E94A33"/>
                </a:solidFill>
                <a:latin typeface="Trebuchet MS"/>
                <a:cs typeface="Trebuchet MS"/>
              </a:rPr>
              <a:t>я</a:t>
            </a:r>
            <a:endParaRPr sz="3050" dirty="0">
              <a:latin typeface="Trebuchet MS"/>
              <a:cs typeface="Trebuchet M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15746989" y="6335313"/>
            <a:ext cx="2274570" cy="2921000"/>
          </a:xfrm>
          <a:custGeom>
            <a:avLst/>
            <a:gdLst/>
            <a:ahLst/>
            <a:cxnLst/>
            <a:rect l="l" t="t" r="r" b="b"/>
            <a:pathLst>
              <a:path w="2274569" h="2921000">
                <a:moveTo>
                  <a:pt x="1312586" y="2184399"/>
                </a:moveTo>
                <a:lnTo>
                  <a:pt x="1216413" y="2184399"/>
                </a:lnTo>
                <a:lnTo>
                  <a:pt x="1216413" y="1663699"/>
                </a:lnTo>
                <a:lnTo>
                  <a:pt x="902309" y="1663699"/>
                </a:lnTo>
                <a:lnTo>
                  <a:pt x="902309" y="914399"/>
                </a:lnTo>
                <a:lnTo>
                  <a:pt x="1178213" y="914399"/>
                </a:lnTo>
                <a:lnTo>
                  <a:pt x="1178213" y="317499"/>
                </a:lnTo>
                <a:lnTo>
                  <a:pt x="1162441" y="304799"/>
                </a:lnTo>
                <a:lnTo>
                  <a:pt x="1147545" y="304799"/>
                </a:lnTo>
                <a:lnTo>
                  <a:pt x="1133667" y="292099"/>
                </a:lnTo>
                <a:lnTo>
                  <a:pt x="1100542" y="253999"/>
                </a:lnTo>
                <a:lnTo>
                  <a:pt x="1075466" y="190499"/>
                </a:lnTo>
                <a:lnTo>
                  <a:pt x="1072090" y="165099"/>
                </a:lnTo>
                <a:lnTo>
                  <a:pt x="1075466" y="126999"/>
                </a:lnTo>
                <a:lnTo>
                  <a:pt x="1100542" y="63499"/>
                </a:lnTo>
                <a:lnTo>
                  <a:pt x="1145570" y="25399"/>
                </a:lnTo>
                <a:lnTo>
                  <a:pt x="1205116" y="0"/>
                </a:lnTo>
                <a:lnTo>
                  <a:pt x="1272276" y="0"/>
                </a:lnTo>
                <a:lnTo>
                  <a:pt x="1331973" y="25399"/>
                </a:lnTo>
                <a:lnTo>
                  <a:pt x="1376937" y="63499"/>
                </a:lnTo>
                <a:lnTo>
                  <a:pt x="1387195" y="88899"/>
                </a:lnTo>
                <a:lnTo>
                  <a:pt x="1211318" y="88899"/>
                </a:lnTo>
                <a:lnTo>
                  <a:pt x="1199324" y="101599"/>
                </a:lnTo>
                <a:lnTo>
                  <a:pt x="1188797" y="114299"/>
                </a:lnTo>
                <a:lnTo>
                  <a:pt x="1180155" y="126999"/>
                </a:lnTo>
                <a:lnTo>
                  <a:pt x="1173663" y="126999"/>
                </a:lnTo>
                <a:lnTo>
                  <a:pt x="1169580" y="139699"/>
                </a:lnTo>
                <a:lnTo>
                  <a:pt x="1168162" y="165099"/>
                </a:lnTo>
                <a:lnTo>
                  <a:pt x="1169580" y="177799"/>
                </a:lnTo>
                <a:lnTo>
                  <a:pt x="1173663" y="190499"/>
                </a:lnTo>
                <a:lnTo>
                  <a:pt x="1180155" y="203199"/>
                </a:lnTo>
                <a:lnTo>
                  <a:pt x="1188797" y="215899"/>
                </a:lnTo>
                <a:lnTo>
                  <a:pt x="1199324" y="215899"/>
                </a:lnTo>
                <a:lnTo>
                  <a:pt x="1211318" y="228599"/>
                </a:lnTo>
                <a:lnTo>
                  <a:pt x="1392324" y="228599"/>
                </a:lnTo>
                <a:lnTo>
                  <a:pt x="1376937" y="253999"/>
                </a:lnTo>
                <a:lnTo>
                  <a:pt x="1356624" y="279399"/>
                </a:lnTo>
                <a:lnTo>
                  <a:pt x="1338895" y="292099"/>
                </a:lnTo>
                <a:lnTo>
                  <a:pt x="1319150" y="304799"/>
                </a:lnTo>
                <a:lnTo>
                  <a:pt x="1297640" y="317499"/>
                </a:lnTo>
                <a:lnTo>
                  <a:pt x="1274614" y="317499"/>
                </a:lnTo>
                <a:lnTo>
                  <a:pt x="1274614" y="1015999"/>
                </a:lnTo>
                <a:lnTo>
                  <a:pt x="998507" y="1015999"/>
                </a:lnTo>
                <a:lnTo>
                  <a:pt x="998507" y="1562099"/>
                </a:lnTo>
                <a:lnTo>
                  <a:pt x="1312586" y="1562099"/>
                </a:lnTo>
                <a:lnTo>
                  <a:pt x="1312586" y="1904999"/>
                </a:lnTo>
                <a:lnTo>
                  <a:pt x="1660017" y="1904999"/>
                </a:lnTo>
                <a:lnTo>
                  <a:pt x="1660017" y="2006599"/>
                </a:lnTo>
                <a:lnTo>
                  <a:pt x="1312586" y="2006599"/>
                </a:lnTo>
                <a:lnTo>
                  <a:pt x="1312586" y="2184399"/>
                </a:lnTo>
                <a:close/>
              </a:path>
              <a:path w="2274569" h="2921000">
                <a:moveTo>
                  <a:pt x="1392324" y="228599"/>
                </a:moveTo>
                <a:lnTo>
                  <a:pt x="1266244" y="228599"/>
                </a:lnTo>
                <a:lnTo>
                  <a:pt x="1278243" y="215899"/>
                </a:lnTo>
                <a:lnTo>
                  <a:pt x="1288676" y="215899"/>
                </a:lnTo>
                <a:lnTo>
                  <a:pt x="1297308" y="203199"/>
                </a:lnTo>
                <a:lnTo>
                  <a:pt x="1303801" y="190499"/>
                </a:lnTo>
                <a:lnTo>
                  <a:pt x="1307890" y="177799"/>
                </a:lnTo>
                <a:lnTo>
                  <a:pt x="1309312" y="165099"/>
                </a:lnTo>
                <a:lnTo>
                  <a:pt x="1307890" y="139699"/>
                </a:lnTo>
                <a:lnTo>
                  <a:pt x="1303801" y="126999"/>
                </a:lnTo>
                <a:lnTo>
                  <a:pt x="1297308" y="126999"/>
                </a:lnTo>
                <a:lnTo>
                  <a:pt x="1288676" y="114299"/>
                </a:lnTo>
                <a:lnTo>
                  <a:pt x="1278243" y="101599"/>
                </a:lnTo>
                <a:lnTo>
                  <a:pt x="1266244" y="88899"/>
                </a:lnTo>
                <a:lnTo>
                  <a:pt x="1387195" y="88899"/>
                </a:lnTo>
                <a:lnTo>
                  <a:pt x="1392324" y="101599"/>
                </a:lnTo>
                <a:lnTo>
                  <a:pt x="1402076" y="126999"/>
                </a:lnTo>
                <a:lnTo>
                  <a:pt x="1405484" y="165099"/>
                </a:lnTo>
                <a:lnTo>
                  <a:pt x="1402076" y="190499"/>
                </a:lnTo>
                <a:lnTo>
                  <a:pt x="1392324" y="228599"/>
                </a:lnTo>
                <a:close/>
              </a:path>
              <a:path w="2274569" h="2921000">
                <a:moveTo>
                  <a:pt x="1312586" y="2285999"/>
                </a:moveTo>
                <a:lnTo>
                  <a:pt x="908375" y="2285999"/>
                </a:lnTo>
                <a:lnTo>
                  <a:pt x="908375" y="1917699"/>
                </a:lnTo>
                <a:lnTo>
                  <a:pt x="545335" y="1917699"/>
                </a:lnTo>
                <a:lnTo>
                  <a:pt x="545335" y="1511299"/>
                </a:lnTo>
                <a:lnTo>
                  <a:pt x="225176" y="1511299"/>
                </a:lnTo>
                <a:lnTo>
                  <a:pt x="231732" y="1498599"/>
                </a:lnTo>
                <a:lnTo>
                  <a:pt x="235861" y="1485899"/>
                </a:lnTo>
                <a:lnTo>
                  <a:pt x="237297" y="1473199"/>
                </a:lnTo>
                <a:lnTo>
                  <a:pt x="235861" y="1447799"/>
                </a:lnTo>
                <a:lnTo>
                  <a:pt x="231732" y="1435099"/>
                </a:lnTo>
                <a:lnTo>
                  <a:pt x="225176" y="1422399"/>
                </a:lnTo>
                <a:lnTo>
                  <a:pt x="545335" y="1422399"/>
                </a:lnTo>
                <a:lnTo>
                  <a:pt x="545335" y="850899"/>
                </a:lnTo>
                <a:lnTo>
                  <a:pt x="526251" y="838199"/>
                </a:lnTo>
                <a:lnTo>
                  <a:pt x="508350" y="825499"/>
                </a:lnTo>
                <a:lnTo>
                  <a:pt x="476676" y="800099"/>
                </a:lnTo>
                <a:lnTo>
                  <a:pt x="441106" y="749299"/>
                </a:lnTo>
                <a:lnTo>
                  <a:pt x="428018" y="685799"/>
                </a:lnTo>
                <a:lnTo>
                  <a:pt x="431406" y="647699"/>
                </a:lnTo>
                <a:lnTo>
                  <a:pt x="456427" y="596899"/>
                </a:lnTo>
                <a:lnTo>
                  <a:pt x="501379" y="546099"/>
                </a:lnTo>
                <a:lnTo>
                  <a:pt x="561016" y="520699"/>
                </a:lnTo>
                <a:lnTo>
                  <a:pt x="628186" y="520699"/>
                </a:lnTo>
                <a:lnTo>
                  <a:pt x="687849" y="546099"/>
                </a:lnTo>
                <a:lnTo>
                  <a:pt x="732893" y="596899"/>
                </a:lnTo>
                <a:lnTo>
                  <a:pt x="740584" y="609599"/>
                </a:lnTo>
                <a:lnTo>
                  <a:pt x="594500" y="609599"/>
                </a:lnTo>
                <a:lnTo>
                  <a:pt x="580389" y="622299"/>
                </a:lnTo>
                <a:lnTo>
                  <a:pt x="555240" y="622299"/>
                </a:lnTo>
                <a:lnTo>
                  <a:pt x="544827" y="634999"/>
                </a:lnTo>
                <a:lnTo>
                  <a:pt x="536169" y="647699"/>
                </a:lnTo>
                <a:lnTo>
                  <a:pt x="529642" y="660399"/>
                </a:lnTo>
                <a:lnTo>
                  <a:pt x="525524" y="673099"/>
                </a:lnTo>
                <a:lnTo>
                  <a:pt x="524090" y="685799"/>
                </a:lnTo>
                <a:lnTo>
                  <a:pt x="525524" y="698499"/>
                </a:lnTo>
                <a:lnTo>
                  <a:pt x="529642" y="711199"/>
                </a:lnTo>
                <a:lnTo>
                  <a:pt x="536169" y="723899"/>
                </a:lnTo>
                <a:lnTo>
                  <a:pt x="544827" y="736599"/>
                </a:lnTo>
                <a:lnTo>
                  <a:pt x="555240" y="749299"/>
                </a:lnTo>
                <a:lnTo>
                  <a:pt x="567198" y="749299"/>
                </a:lnTo>
                <a:lnTo>
                  <a:pt x="580389" y="761999"/>
                </a:lnTo>
                <a:lnTo>
                  <a:pt x="740584" y="761999"/>
                </a:lnTo>
                <a:lnTo>
                  <a:pt x="732893" y="774699"/>
                </a:lnTo>
                <a:lnTo>
                  <a:pt x="697006" y="812799"/>
                </a:lnTo>
                <a:lnTo>
                  <a:pt x="661414" y="838199"/>
                </a:lnTo>
                <a:lnTo>
                  <a:pt x="641609" y="850899"/>
                </a:lnTo>
                <a:lnTo>
                  <a:pt x="641609" y="1828799"/>
                </a:lnTo>
                <a:lnTo>
                  <a:pt x="1004548" y="1828799"/>
                </a:lnTo>
                <a:lnTo>
                  <a:pt x="1004548" y="2184399"/>
                </a:lnTo>
                <a:lnTo>
                  <a:pt x="1312586" y="2184399"/>
                </a:lnTo>
                <a:lnTo>
                  <a:pt x="1312586" y="2285999"/>
                </a:lnTo>
                <a:close/>
              </a:path>
              <a:path w="2274569" h="2921000">
                <a:moveTo>
                  <a:pt x="740584" y="761999"/>
                </a:moveTo>
                <a:lnTo>
                  <a:pt x="608816" y="761999"/>
                </a:lnTo>
                <a:lnTo>
                  <a:pt x="622144" y="749299"/>
                </a:lnTo>
                <a:lnTo>
                  <a:pt x="634145" y="749299"/>
                </a:lnTo>
                <a:lnTo>
                  <a:pt x="644477" y="736599"/>
                </a:lnTo>
                <a:lnTo>
                  <a:pt x="653152" y="723899"/>
                </a:lnTo>
                <a:lnTo>
                  <a:pt x="659713" y="711199"/>
                </a:lnTo>
                <a:lnTo>
                  <a:pt x="663866" y="698499"/>
                </a:lnTo>
                <a:lnTo>
                  <a:pt x="665316" y="685799"/>
                </a:lnTo>
                <a:lnTo>
                  <a:pt x="663866" y="673099"/>
                </a:lnTo>
                <a:lnTo>
                  <a:pt x="659713" y="660399"/>
                </a:lnTo>
                <a:lnTo>
                  <a:pt x="653152" y="647699"/>
                </a:lnTo>
                <a:lnTo>
                  <a:pt x="644477" y="634999"/>
                </a:lnTo>
                <a:lnTo>
                  <a:pt x="634145" y="622299"/>
                </a:lnTo>
                <a:lnTo>
                  <a:pt x="608816" y="622299"/>
                </a:lnTo>
                <a:lnTo>
                  <a:pt x="594500" y="609599"/>
                </a:lnTo>
                <a:lnTo>
                  <a:pt x="740584" y="609599"/>
                </a:lnTo>
                <a:lnTo>
                  <a:pt x="748274" y="622299"/>
                </a:lnTo>
                <a:lnTo>
                  <a:pt x="757997" y="647699"/>
                </a:lnTo>
                <a:lnTo>
                  <a:pt x="761387" y="685799"/>
                </a:lnTo>
                <a:lnTo>
                  <a:pt x="757997" y="723899"/>
                </a:lnTo>
                <a:lnTo>
                  <a:pt x="748274" y="749299"/>
                </a:lnTo>
                <a:lnTo>
                  <a:pt x="740584" y="761999"/>
                </a:lnTo>
                <a:close/>
              </a:path>
              <a:path w="2274569" h="2921000">
                <a:moveTo>
                  <a:pt x="1763896" y="736599"/>
                </a:moveTo>
                <a:lnTo>
                  <a:pt x="1696735" y="736599"/>
                </a:lnTo>
                <a:lnTo>
                  <a:pt x="1730350" y="723899"/>
                </a:lnTo>
                <a:lnTo>
                  <a:pt x="1763896" y="736599"/>
                </a:lnTo>
                <a:close/>
              </a:path>
              <a:path w="2274569" h="2921000">
                <a:moveTo>
                  <a:pt x="1312586" y="1562099"/>
                </a:moveTo>
                <a:lnTo>
                  <a:pt x="1216616" y="1562099"/>
                </a:lnTo>
                <a:lnTo>
                  <a:pt x="1216616" y="1333499"/>
                </a:lnTo>
                <a:lnTo>
                  <a:pt x="1673368" y="1333499"/>
                </a:lnTo>
                <a:lnTo>
                  <a:pt x="1673368" y="1054099"/>
                </a:lnTo>
                <a:lnTo>
                  <a:pt x="1656451" y="1041399"/>
                </a:lnTo>
                <a:lnTo>
                  <a:pt x="1640583" y="1028699"/>
                </a:lnTo>
                <a:lnTo>
                  <a:pt x="1625891" y="1028699"/>
                </a:lnTo>
                <a:lnTo>
                  <a:pt x="1592119" y="990599"/>
                </a:lnTo>
                <a:lnTo>
                  <a:pt x="1566945" y="927099"/>
                </a:lnTo>
                <a:lnTo>
                  <a:pt x="1563539" y="888999"/>
                </a:lnTo>
                <a:lnTo>
                  <a:pt x="1566945" y="863599"/>
                </a:lnTo>
                <a:lnTo>
                  <a:pt x="1576703" y="825499"/>
                </a:lnTo>
                <a:lnTo>
                  <a:pt x="1592119" y="800099"/>
                </a:lnTo>
                <a:lnTo>
                  <a:pt x="1612501" y="774699"/>
                </a:lnTo>
                <a:lnTo>
                  <a:pt x="1637165" y="761999"/>
                </a:lnTo>
                <a:lnTo>
                  <a:pt x="1665458" y="736599"/>
                </a:lnTo>
                <a:lnTo>
                  <a:pt x="1795157" y="736599"/>
                </a:lnTo>
                <a:lnTo>
                  <a:pt x="1823497" y="761999"/>
                </a:lnTo>
                <a:lnTo>
                  <a:pt x="1848276" y="774699"/>
                </a:lnTo>
                <a:lnTo>
                  <a:pt x="1868584" y="800099"/>
                </a:lnTo>
                <a:lnTo>
                  <a:pt x="1883935" y="825499"/>
                </a:lnTo>
                <a:lnTo>
                  <a:pt x="1702858" y="825499"/>
                </a:lnTo>
                <a:lnTo>
                  <a:pt x="1690848" y="838199"/>
                </a:lnTo>
                <a:lnTo>
                  <a:pt x="1680449" y="838199"/>
                </a:lnTo>
                <a:lnTo>
                  <a:pt x="1671860" y="850899"/>
                </a:lnTo>
                <a:lnTo>
                  <a:pt x="1665363" y="863599"/>
                </a:lnTo>
                <a:lnTo>
                  <a:pt x="1661250" y="876299"/>
                </a:lnTo>
                <a:lnTo>
                  <a:pt x="1659814" y="888999"/>
                </a:lnTo>
                <a:lnTo>
                  <a:pt x="1661250" y="914399"/>
                </a:lnTo>
                <a:lnTo>
                  <a:pt x="1665363" y="927099"/>
                </a:lnTo>
                <a:lnTo>
                  <a:pt x="1671860" y="939799"/>
                </a:lnTo>
                <a:lnTo>
                  <a:pt x="1680449" y="939799"/>
                </a:lnTo>
                <a:lnTo>
                  <a:pt x="1690848" y="952499"/>
                </a:lnTo>
                <a:lnTo>
                  <a:pt x="1702858" y="965199"/>
                </a:lnTo>
                <a:lnTo>
                  <a:pt x="1883935" y="965199"/>
                </a:lnTo>
                <a:lnTo>
                  <a:pt x="1868584" y="990599"/>
                </a:lnTo>
                <a:lnTo>
                  <a:pt x="1848276" y="1015999"/>
                </a:lnTo>
                <a:lnTo>
                  <a:pt x="1831157" y="1028699"/>
                </a:lnTo>
                <a:lnTo>
                  <a:pt x="1812160" y="1041399"/>
                </a:lnTo>
                <a:lnTo>
                  <a:pt x="1791512" y="1054099"/>
                </a:lnTo>
                <a:lnTo>
                  <a:pt x="1769439" y="1054099"/>
                </a:lnTo>
                <a:lnTo>
                  <a:pt x="1769439" y="1422399"/>
                </a:lnTo>
                <a:lnTo>
                  <a:pt x="1312586" y="1422399"/>
                </a:lnTo>
                <a:lnTo>
                  <a:pt x="1312586" y="1562099"/>
                </a:lnTo>
                <a:close/>
              </a:path>
              <a:path w="2274569" h="2921000">
                <a:moveTo>
                  <a:pt x="1883935" y="965199"/>
                </a:moveTo>
                <a:lnTo>
                  <a:pt x="1757782" y="965199"/>
                </a:lnTo>
                <a:lnTo>
                  <a:pt x="1769785" y="952499"/>
                </a:lnTo>
                <a:lnTo>
                  <a:pt x="1780226" y="939799"/>
                </a:lnTo>
                <a:lnTo>
                  <a:pt x="1788874" y="939799"/>
                </a:lnTo>
                <a:lnTo>
                  <a:pt x="1795402" y="927099"/>
                </a:lnTo>
                <a:lnTo>
                  <a:pt x="1799526" y="914399"/>
                </a:lnTo>
                <a:lnTo>
                  <a:pt x="1800964" y="888999"/>
                </a:lnTo>
                <a:lnTo>
                  <a:pt x="1799526" y="876299"/>
                </a:lnTo>
                <a:lnTo>
                  <a:pt x="1795402" y="863599"/>
                </a:lnTo>
                <a:lnTo>
                  <a:pt x="1788874" y="850899"/>
                </a:lnTo>
                <a:lnTo>
                  <a:pt x="1780226" y="838199"/>
                </a:lnTo>
                <a:lnTo>
                  <a:pt x="1769785" y="838199"/>
                </a:lnTo>
                <a:lnTo>
                  <a:pt x="1757782" y="825499"/>
                </a:lnTo>
                <a:lnTo>
                  <a:pt x="1883935" y="825499"/>
                </a:lnTo>
                <a:lnTo>
                  <a:pt x="1893646" y="863599"/>
                </a:lnTo>
                <a:lnTo>
                  <a:pt x="1897035" y="888999"/>
                </a:lnTo>
                <a:lnTo>
                  <a:pt x="1893646" y="927099"/>
                </a:lnTo>
                <a:lnTo>
                  <a:pt x="1883935" y="965199"/>
                </a:lnTo>
                <a:close/>
              </a:path>
              <a:path w="2274569" h="2921000">
                <a:moveTo>
                  <a:pt x="200298" y="1308099"/>
                </a:moveTo>
                <a:lnTo>
                  <a:pt x="133070" y="1308099"/>
                </a:lnTo>
                <a:lnTo>
                  <a:pt x="166684" y="1295399"/>
                </a:lnTo>
                <a:lnTo>
                  <a:pt x="200298" y="1308099"/>
                </a:lnTo>
                <a:close/>
              </a:path>
              <a:path w="2274569" h="2921000">
                <a:moveTo>
                  <a:pt x="231564" y="1625599"/>
                </a:moveTo>
                <a:lnTo>
                  <a:pt x="101788" y="1625599"/>
                </a:lnTo>
                <a:lnTo>
                  <a:pt x="73524" y="1600199"/>
                </a:lnTo>
                <a:lnTo>
                  <a:pt x="48962" y="1587499"/>
                </a:lnTo>
                <a:lnTo>
                  <a:pt x="28537" y="1562099"/>
                </a:lnTo>
                <a:lnTo>
                  <a:pt x="13125" y="1536699"/>
                </a:lnTo>
                <a:lnTo>
                  <a:pt x="3392" y="1498599"/>
                </a:lnTo>
                <a:lnTo>
                  <a:pt x="0" y="1473199"/>
                </a:lnTo>
                <a:lnTo>
                  <a:pt x="3392" y="1435099"/>
                </a:lnTo>
                <a:lnTo>
                  <a:pt x="13125" y="1396999"/>
                </a:lnTo>
                <a:lnTo>
                  <a:pt x="28537" y="1371599"/>
                </a:lnTo>
                <a:lnTo>
                  <a:pt x="48962" y="1346199"/>
                </a:lnTo>
                <a:lnTo>
                  <a:pt x="73524" y="1333499"/>
                </a:lnTo>
                <a:lnTo>
                  <a:pt x="101788" y="1308099"/>
                </a:lnTo>
                <a:lnTo>
                  <a:pt x="231564" y="1308099"/>
                </a:lnTo>
                <a:lnTo>
                  <a:pt x="259827" y="1333499"/>
                </a:lnTo>
                <a:lnTo>
                  <a:pt x="284432" y="1346199"/>
                </a:lnTo>
                <a:lnTo>
                  <a:pt x="298087" y="1358899"/>
                </a:lnTo>
                <a:lnTo>
                  <a:pt x="309722" y="1384299"/>
                </a:lnTo>
                <a:lnTo>
                  <a:pt x="319201" y="1396999"/>
                </a:lnTo>
                <a:lnTo>
                  <a:pt x="139205" y="1396999"/>
                </a:lnTo>
                <a:lnTo>
                  <a:pt x="127225" y="1409699"/>
                </a:lnTo>
                <a:lnTo>
                  <a:pt x="116808" y="1422399"/>
                </a:lnTo>
                <a:lnTo>
                  <a:pt x="108107" y="1422399"/>
                </a:lnTo>
                <a:lnTo>
                  <a:pt x="101585" y="1435099"/>
                </a:lnTo>
                <a:lnTo>
                  <a:pt x="97491" y="1447799"/>
                </a:lnTo>
                <a:lnTo>
                  <a:pt x="96071" y="1473199"/>
                </a:lnTo>
                <a:lnTo>
                  <a:pt x="97491" y="1485899"/>
                </a:lnTo>
                <a:lnTo>
                  <a:pt x="101585" y="1498599"/>
                </a:lnTo>
                <a:lnTo>
                  <a:pt x="108107" y="1511299"/>
                </a:lnTo>
                <a:lnTo>
                  <a:pt x="116808" y="1511299"/>
                </a:lnTo>
                <a:lnTo>
                  <a:pt x="127225" y="1523999"/>
                </a:lnTo>
                <a:lnTo>
                  <a:pt x="139205" y="1536699"/>
                </a:lnTo>
                <a:lnTo>
                  <a:pt x="319001" y="1536699"/>
                </a:lnTo>
                <a:lnTo>
                  <a:pt x="309519" y="1549399"/>
                </a:lnTo>
                <a:lnTo>
                  <a:pt x="297957" y="1574799"/>
                </a:lnTo>
                <a:lnTo>
                  <a:pt x="284432" y="1587499"/>
                </a:lnTo>
                <a:lnTo>
                  <a:pt x="259827" y="1600199"/>
                </a:lnTo>
                <a:lnTo>
                  <a:pt x="231564" y="1625599"/>
                </a:lnTo>
                <a:close/>
              </a:path>
              <a:path w="2274569" h="2921000">
                <a:moveTo>
                  <a:pt x="326388" y="1422399"/>
                </a:moveTo>
                <a:lnTo>
                  <a:pt x="216458" y="1422399"/>
                </a:lnTo>
                <a:lnTo>
                  <a:pt x="206100" y="1409699"/>
                </a:lnTo>
                <a:lnTo>
                  <a:pt x="194151" y="1396999"/>
                </a:lnTo>
                <a:lnTo>
                  <a:pt x="319201" y="1396999"/>
                </a:lnTo>
                <a:lnTo>
                  <a:pt x="326388" y="1422399"/>
                </a:lnTo>
                <a:close/>
              </a:path>
              <a:path w="2274569" h="2921000">
                <a:moveTo>
                  <a:pt x="1660017" y="1904999"/>
                </a:moveTo>
                <a:lnTo>
                  <a:pt x="1563945" y="1904999"/>
                </a:lnTo>
                <a:lnTo>
                  <a:pt x="1563945" y="1625599"/>
                </a:lnTo>
                <a:lnTo>
                  <a:pt x="1947622" y="1625599"/>
                </a:lnTo>
                <a:lnTo>
                  <a:pt x="1954784" y="1600199"/>
                </a:lnTo>
                <a:lnTo>
                  <a:pt x="1964301" y="1587499"/>
                </a:lnTo>
                <a:lnTo>
                  <a:pt x="1975973" y="1562099"/>
                </a:lnTo>
                <a:lnTo>
                  <a:pt x="1989604" y="1549399"/>
                </a:lnTo>
                <a:lnTo>
                  <a:pt x="2014281" y="1523999"/>
                </a:lnTo>
                <a:lnTo>
                  <a:pt x="2042595" y="1511299"/>
                </a:lnTo>
                <a:lnTo>
                  <a:pt x="2073869" y="1498599"/>
                </a:lnTo>
                <a:lnTo>
                  <a:pt x="2141001" y="1498599"/>
                </a:lnTo>
                <a:lnTo>
                  <a:pt x="2200599" y="1523999"/>
                </a:lnTo>
                <a:lnTo>
                  <a:pt x="2245659" y="1574799"/>
                </a:lnTo>
                <a:lnTo>
                  <a:pt x="2261075" y="1600199"/>
                </a:lnTo>
                <a:lnTo>
                  <a:pt x="2080005" y="1600199"/>
                </a:lnTo>
                <a:lnTo>
                  <a:pt x="2067997" y="1612899"/>
                </a:lnTo>
                <a:lnTo>
                  <a:pt x="2057552" y="1612899"/>
                </a:lnTo>
                <a:lnTo>
                  <a:pt x="2048924" y="1625599"/>
                </a:lnTo>
                <a:lnTo>
                  <a:pt x="2042440" y="1638299"/>
                </a:lnTo>
                <a:lnTo>
                  <a:pt x="2038359" y="1650999"/>
                </a:lnTo>
                <a:lnTo>
                  <a:pt x="2036941" y="1663699"/>
                </a:lnTo>
                <a:lnTo>
                  <a:pt x="2038359" y="1676399"/>
                </a:lnTo>
                <a:lnTo>
                  <a:pt x="2042440" y="1689099"/>
                </a:lnTo>
                <a:lnTo>
                  <a:pt x="2048924" y="1701799"/>
                </a:lnTo>
                <a:lnTo>
                  <a:pt x="2057552" y="1714499"/>
                </a:lnTo>
                <a:lnTo>
                  <a:pt x="1660017" y="1714499"/>
                </a:lnTo>
                <a:lnTo>
                  <a:pt x="1660017" y="1904999"/>
                </a:lnTo>
                <a:close/>
              </a:path>
              <a:path w="2274569" h="2921000">
                <a:moveTo>
                  <a:pt x="319001" y="1536699"/>
                </a:moveTo>
                <a:lnTo>
                  <a:pt x="194151" y="1536699"/>
                </a:lnTo>
                <a:lnTo>
                  <a:pt x="206100" y="1523999"/>
                </a:lnTo>
                <a:lnTo>
                  <a:pt x="216458" y="1511299"/>
                </a:lnTo>
                <a:lnTo>
                  <a:pt x="326287" y="1511299"/>
                </a:lnTo>
                <a:lnTo>
                  <a:pt x="319001" y="1536699"/>
                </a:lnTo>
                <a:close/>
              </a:path>
              <a:path w="2274569" h="2921000">
                <a:moveTo>
                  <a:pt x="2255936" y="1739899"/>
                </a:moveTo>
                <a:lnTo>
                  <a:pt x="2121639" y="1739899"/>
                </a:lnTo>
                <a:lnTo>
                  <a:pt x="2134920" y="1727199"/>
                </a:lnTo>
                <a:lnTo>
                  <a:pt x="2146930" y="1727199"/>
                </a:lnTo>
                <a:lnTo>
                  <a:pt x="2157329" y="1714499"/>
                </a:lnTo>
                <a:lnTo>
                  <a:pt x="2165944" y="1701799"/>
                </a:lnTo>
                <a:lnTo>
                  <a:pt x="2172476" y="1689099"/>
                </a:lnTo>
                <a:lnTo>
                  <a:pt x="2176618" y="1676399"/>
                </a:lnTo>
                <a:lnTo>
                  <a:pt x="2178066" y="1663699"/>
                </a:lnTo>
                <a:lnTo>
                  <a:pt x="2176618" y="1650999"/>
                </a:lnTo>
                <a:lnTo>
                  <a:pt x="2172476" y="1638299"/>
                </a:lnTo>
                <a:lnTo>
                  <a:pt x="2165944" y="1625599"/>
                </a:lnTo>
                <a:lnTo>
                  <a:pt x="2157329" y="1612899"/>
                </a:lnTo>
                <a:lnTo>
                  <a:pt x="2146930" y="1612899"/>
                </a:lnTo>
                <a:lnTo>
                  <a:pt x="2134920" y="1600199"/>
                </a:lnTo>
                <a:lnTo>
                  <a:pt x="2261075" y="1600199"/>
                </a:lnTo>
                <a:lnTo>
                  <a:pt x="2270833" y="1638299"/>
                </a:lnTo>
                <a:lnTo>
                  <a:pt x="2274239" y="1663699"/>
                </a:lnTo>
                <a:lnTo>
                  <a:pt x="2270833" y="1701799"/>
                </a:lnTo>
                <a:lnTo>
                  <a:pt x="2261075" y="1727199"/>
                </a:lnTo>
                <a:lnTo>
                  <a:pt x="2255936" y="1739899"/>
                </a:lnTo>
                <a:close/>
              </a:path>
              <a:path w="2274569" h="2921000">
                <a:moveTo>
                  <a:pt x="166684" y="1638299"/>
                </a:moveTo>
                <a:lnTo>
                  <a:pt x="133070" y="1625599"/>
                </a:lnTo>
                <a:lnTo>
                  <a:pt x="200298" y="1625599"/>
                </a:lnTo>
                <a:lnTo>
                  <a:pt x="166684" y="1638299"/>
                </a:lnTo>
                <a:close/>
              </a:path>
              <a:path w="2274569" h="2921000">
                <a:moveTo>
                  <a:pt x="2141001" y="1828799"/>
                </a:moveTo>
                <a:lnTo>
                  <a:pt x="2073869" y="1828799"/>
                </a:lnTo>
                <a:lnTo>
                  <a:pt x="2042595" y="1816099"/>
                </a:lnTo>
                <a:lnTo>
                  <a:pt x="2014281" y="1803399"/>
                </a:lnTo>
                <a:lnTo>
                  <a:pt x="1989604" y="1790699"/>
                </a:lnTo>
                <a:lnTo>
                  <a:pt x="1976197" y="1765299"/>
                </a:lnTo>
                <a:lnTo>
                  <a:pt x="1964704" y="1752599"/>
                </a:lnTo>
                <a:lnTo>
                  <a:pt x="1955266" y="1739899"/>
                </a:lnTo>
                <a:lnTo>
                  <a:pt x="1948028" y="1714499"/>
                </a:lnTo>
                <a:lnTo>
                  <a:pt x="2057552" y="1714499"/>
                </a:lnTo>
                <a:lnTo>
                  <a:pt x="2067997" y="1727199"/>
                </a:lnTo>
                <a:lnTo>
                  <a:pt x="2080005" y="1727199"/>
                </a:lnTo>
                <a:lnTo>
                  <a:pt x="2093256" y="1739899"/>
                </a:lnTo>
                <a:lnTo>
                  <a:pt x="2255936" y="1739899"/>
                </a:lnTo>
                <a:lnTo>
                  <a:pt x="2245659" y="1765299"/>
                </a:lnTo>
                <a:lnTo>
                  <a:pt x="2225277" y="1790699"/>
                </a:lnTo>
                <a:lnTo>
                  <a:pt x="2200599" y="1803399"/>
                </a:lnTo>
                <a:lnTo>
                  <a:pt x="2172282" y="1816099"/>
                </a:lnTo>
                <a:lnTo>
                  <a:pt x="2141001" y="1828799"/>
                </a:lnTo>
                <a:close/>
              </a:path>
              <a:path w="2274569" h="2921000">
                <a:moveTo>
                  <a:pt x="1158821" y="2819399"/>
                </a:moveTo>
                <a:lnTo>
                  <a:pt x="1062546" y="2819399"/>
                </a:lnTo>
                <a:lnTo>
                  <a:pt x="1062546" y="2285999"/>
                </a:lnTo>
                <a:lnTo>
                  <a:pt x="1158821" y="2285999"/>
                </a:lnTo>
                <a:lnTo>
                  <a:pt x="1158821" y="2819399"/>
                </a:lnTo>
                <a:close/>
              </a:path>
              <a:path w="2274569" h="2921000">
                <a:moveTo>
                  <a:pt x="1844672" y="2920999"/>
                </a:moveTo>
                <a:lnTo>
                  <a:pt x="429338" y="2920999"/>
                </a:lnTo>
                <a:lnTo>
                  <a:pt x="429338" y="2819399"/>
                </a:lnTo>
                <a:lnTo>
                  <a:pt x="1844672" y="2819399"/>
                </a:lnTo>
                <a:lnTo>
                  <a:pt x="1844672" y="29209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Прямоугольник 18"/>
          <p:cNvSpPr/>
          <p:nvPr/>
        </p:nvSpPr>
        <p:spPr>
          <a:xfrm>
            <a:off x="762000" y="4533900"/>
            <a:ext cx="8250464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Григорьевич Носков, </a:t>
            </a:r>
          </a:p>
          <a:p>
            <a:r>
              <a:rPr lang="ru-RU" alt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8 902 835 53 42        </a:t>
            </a:r>
          </a:p>
          <a:p>
            <a:r>
              <a:rPr lang="en-US" alt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nikolaj-noskov@yandex.ru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548" y="7472125"/>
            <a:ext cx="6340390" cy="2591025"/>
          </a:xfrm>
          <a:prstGeom prst="rect">
            <a:avLst/>
          </a:prstGeom>
        </p:spPr>
      </p:pic>
      <p:pic>
        <p:nvPicPr>
          <p:cNvPr id="1026" name="Picture 2" descr="http://qrcoder.ru/code/?%CD%E8%EA%EE%EB%E0%E9+%C3%F0%E8%E3%EE%F0%FC%E5%E2%E8%F7+%CD%EE%F1%EA%EE%E2%2C+%0D%0A8+902+835+53+42++++++++%0D%0Anikolaj-noskov%40yandex.ru&amp;4&amp;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48" y="571500"/>
            <a:ext cx="3146514" cy="3146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7"/>
          <p:cNvGrpSpPr/>
          <p:nvPr/>
        </p:nvGrpSpPr>
        <p:grpSpPr>
          <a:xfrm>
            <a:off x="762000" y="3419475"/>
            <a:ext cx="17173577" cy="6867525"/>
            <a:chOff x="1110933" y="3421618"/>
            <a:chExt cx="17173577" cy="6867525"/>
          </a:xfrm>
        </p:grpSpPr>
        <p:sp>
          <p:nvSpPr>
            <p:cNvPr id="8" name="object 8"/>
            <p:cNvSpPr/>
            <p:nvPr/>
          </p:nvSpPr>
          <p:spPr>
            <a:xfrm>
              <a:off x="1110933" y="3421618"/>
              <a:ext cx="4191000" cy="6867525"/>
            </a:xfrm>
            <a:custGeom>
              <a:avLst/>
              <a:gdLst/>
              <a:ahLst/>
              <a:cxnLst/>
              <a:rect l="l" t="t" r="r" b="b"/>
              <a:pathLst>
                <a:path w="4191000" h="6867525">
                  <a:moveTo>
                    <a:pt x="4191000" y="6867480"/>
                  </a:moveTo>
                  <a:lnTo>
                    <a:pt x="0" y="6867480"/>
                  </a:lnTo>
                  <a:lnTo>
                    <a:pt x="0" y="0"/>
                  </a:lnTo>
                  <a:lnTo>
                    <a:pt x="4191000" y="6867480"/>
                  </a:lnTo>
                  <a:close/>
                </a:path>
              </a:pathLst>
            </a:custGeom>
            <a:solidFill>
              <a:srgbClr val="E94A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4560235" y="7896127"/>
              <a:ext cx="3724275" cy="2390775"/>
            </a:xfrm>
            <a:custGeom>
              <a:avLst/>
              <a:gdLst/>
              <a:ahLst/>
              <a:cxnLst/>
              <a:rect l="l" t="t" r="r" b="b"/>
              <a:pathLst>
                <a:path w="3724275" h="2390775">
                  <a:moveTo>
                    <a:pt x="3724205" y="0"/>
                  </a:moveTo>
                  <a:lnTo>
                    <a:pt x="3724205" y="2390774"/>
                  </a:lnTo>
                  <a:lnTo>
                    <a:pt x="0" y="2390774"/>
                  </a:lnTo>
                  <a:lnTo>
                    <a:pt x="3724205" y="0"/>
                  </a:lnTo>
                  <a:close/>
                </a:path>
              </a:pathLst>
            </a:custGeom>
            <a:solidFill>
              <a:srgbClr val="0428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16"/>
          <p:cNvSpPr txBox="1">
            <a:spLocks/>
          </p:cNvSpPr>
          <p:nvPr/>
        </p:nvSpPr>
        <p:spPr>
          <a:xfrm>
            <a:off x="3505200" y="342900"/>
            <a:ext cx="14141132" cy="484235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9000" b="1" i="0">
                <a:solidFill>
                  <a:schemeClr val="bg1"/>
                </a:solidFill>
                <a:latin typeface="Tahoma"/>
                <a:ea typeface="+mj-ea"/>
                <a:cs typeface="Tahoma"/>
              </a:defRPr>
            </a:lvl1pPr>
          </a:lstStyle>
          <a:p>
            <a:pPr marL="12700" algn="r">
              <a:spcBef>
                <a:spcPts val="100"/>
              </a:spcBef>
            </a:pPr>
            <a:r>
              <a:rPr lang="ru-RU" sz="4800" kern="0" spc="135" dirty="0" smtClean="0">
                <a:solidFill>
                  <a:schemeClr val="tx1"/>
                </a:solidFill>
              </a:rPr>
              <a:t>Инженерно-техническое образование</a:t>
            </a:r>
          </a:p>
          <a:p>
            <a:pPr marL="12700" algn="r">
              <a:spcBef>
                <a:spcPts val="100"/>
              </a:spcBef>
            </a:pPr>
            <a:r>
              <a:rPr lang="ru-RU" sz="4000" b="0" kern="0" spc="135" dirty="0" smtClean="0">
                <a:solidFill>
                  <a:schemeClr val="tx1"/>
                </a:solidFill>
              </a:rPr>
              <a:t>- исследовательская, проектная </a:t>
            </a:r>
            <a:r>
              <a:rPr lang="ru-RU" sz="4000" b="0" kern="0" spc="135" dirty="0">
                <a:solidFill>
                  <a:schemeClr val="tx1"/>
                </a:solidFill>
              </a:rPr>
              <a:t>и </a:t>
            </a:r>
            <a:r>
              <a:rPr lang="ru-RU" sz="4000" b="0" kern="0" spc="135" dirty="0" smtClean="0">
                <a:solidFill>
                  <a:schemeClr val="tx1"/>
                </a:solidFill>
              </a:rPr>
              <a:t>предпринимательская деятельность</a:t>
            </a:r>
            <a:br>
              <a:rPr lang="ru-RU" sz="4000" b="0" kern="0" spc="135" dirty="0" smtClean="0">
                <a:solidFill>
                  <a:schemeClr val="tx1"/>
                </a:solidFill>
              </a:rPr>
            </a:br>
            <a:r>
              <a:rPr lang="ru-RU" sz="4000" b="0" kern="0" spc="135" dirty="0" smtClean="0">
                <a:solidFill>
                  <a:schemeClr val="tx1"/>
                </a:solidFill>
              </a:rPr>
              <a:t>- разработка </a:t>
            </a:r>
            <a:r>
              <a:rPr lang="ru-RU" sz="4000" b="0" kern="0" spc="135" dirty="0">
                <a:solidFill>
                  <a:schemeClr val="tx1"/>
                </a:solidFill>
              </a:rPr>
              <a:t>и производство конкурентоспособной научно-технической продукции</a:t>
            </a:r>
            <a:r>
              <a:rPr lang="ru-RU" sz="4000" b="0" kern="0" spc="135" dirty="0" smtClean="0">
                <a:solidFill>
                  <a:schemeClr val="tx1"/>
                </a:solidFill>
              </a:rPr>
              <a:t/>
            </a:r>
            <a:br>
              <a:rPr lang="ru-RU" sz="4000" b="0" kern="0" spc="135" dirty="0" smtClean="0">
                <a:solidFill>
                  <a:schemeClr val="tx1"/>
                </a:solidFill>
              </a:rPr>
            </a:br>
            <a:r>
              <a:rPr lang="ru-RU" sz="4000" b="0" kern="0" spc="135" dirty="0" smtClean="0">
                <a:solidFill>
                  <a:schemeClr val="tx1"/>
                </a:solidFill>
              </a:rPr>
              <a:t>- </a:t>
            </a:r>
            <a:r>
              <a:rPr lang="ru-RU" sz="4000" b="0" kern="0" spc="135" dirty="0">
                <a:solidFill>
                  <a:schemeClr val="tx1"/>
                </a:solidFill>
              </a:rPr>
              <a:t>быстрые позитивные изменения в экономике страны</a:t>
            </a:r>
            <a:r>
              <a:rPr lang="ru-RU" sz="4000" b="0" kern="0" spc="135" dirty="0" smtClean="0">
                <a:solidFill>
                  <a:schemeClr val="tx1"/>
                </a:solidFill>
              </a:rPr>
              <a:t/>
            </a:r>
            <a:br>
              <a:rPr lang="ru-RU" sz="4000" b="0" kern="0" spc="135" dirty="0" smtClean="0">
                <a:solidFill>
                  <a:schemeClr val="tx1"/>
                </a:solidFill>
              </a:rPr>
            </a:br>
            <a:endParaRPr lang="ru-RU" sz="6500" kern="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4381500"/>
            <a:ext cx="82296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091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25f6b18ee1c_3_42"/>
          <p:cNvSpPr txBox="1"/>
          <p:nvPr/>
        </p:nvSpPr>
        <p:spPr>
          <a:xfrm>
            <a:off x="0" y="1"/>
            <a:ext cx="6000000" cy="923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spAutoFit/>
          </a:bodyPr>
          <a:lstStyle/>
          <a:p>
            <a:endParaRPr sz="3600"/>
          </a:p>
        </p:txBody>
      </p:sp>
      <p:sp>
        <p:nvSpPr>
          <p:cNvPr id="72" name="Google Shape;72;g25f6b18ee1c_3_42"/>
          <p:cNvSpPr txBox="1"/>
          <p:nvPr/>
        </p:nvSpPr>
        <p:spPr>
          <a:xfrm>
            <a:off x="620116" y="1831724"/>
            <a:ext cx="16324800" cy="1147946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t" anchorCtr="0">
            <a:spAutoFit/>
          </a:bodyPr>
          <a:lstStyle/>
          <a:p>
            <a:pPr>
              <a:lnSpc>
                <a:spcPct val="115000"/>
              </a:lnSpc>
            </a:pPr>
            <a:endParaRPr sz="800" b="1" dirty="0">
              <a:solidFill>
                <a:srgbClr val="00729C"/>
              </a:solidFill>
              <a:latin typeface="Exo 2"/>
              <a:ea typeface="Exo 2"/>
              <a:cs typeface="Exo 2"/>
              <a:sym typeface="Exo 2"/>
            </a:endParaRPr>
          </a:p>
          <a:p>
            <a:pPr algn="just">
              <a:lnSpc>
                <a:spcPct val="115000"/>
              </a:lnSpc>
            </a:pPr>
            <a:r>
              <a:rPr lang="ru-RU" sz="3600" b="1" dirty="0">
                <a:solidFill>
                  <a:srgbClr val="00729C"/>
                </a:solidFill>
                <a:latin typeface="Exo 2"/>
                <a:ea typeface="Exo 2"/>
                <a:cs typeface="Exo 2"/>
                <a:sym typeface="Exo 2"/>
              </a:rPr>
              <a:t>    История школы</a:t>
            </a:r>
            <a:endParaRPr sz="3600" dirty="0">
              <a:solidFill>
                <a:srgbClr val="00729C"/>
              </a:solidFill>
              <a:latin typeface="Exo 2"/>
              <a:ea typeface="Exo 2"/>
              <a:cs typeface="Exo 2"/>
              <a:sym typeface="Exo 2"/>
            </a:endParaRPr>
          </a:p>
        </p:txBody>
      </p:sp>
      <p:sp>
        <p:nvSpPr>
          <p:cNvPr id="73" name="Google Shape;73;g25f6b18ee1c_3_42"/>
          <p:cNvSpPr/>
          <p:nvPr/>
        </p:nvSpPr>
        <p:spPr>
          <a:xfrm>
            <a:off x="0" y="0"/>
            <a:ext cx="18288000" cy="1524000"/>
          </a:xfrm>
          <a:prstGeom prst="rect">
            <a:avLst/>
          </a:prstGeom>
          <a:solidFill>
            <a:srgbClr val="00729C"/>
          </a:solidFill>
          <a:ln>
            <a:noFill/>
          </a:ln>
          <a:effectLst>
            <a:outerShdw blurRad="57150" dist="19050" dir="5400000" algn="bl" rotWithShape="0">
              <a:schemeClr val="dk2">
                <a:alpha val="72940"/>
              </a:schemeClr>
            </a:outerShdw>
          </a:effectLst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r>
              <a:rPr lang="ru" sz="4000" b="1" dirty="0">
                <a:solidFill>
                  <a:schemeClr val="lt1"/>
                </a:solidFill>
              </a:rPr>
              <a:t>Модель инженерного образования</a:t>
            </a:r>
            <a:endParaRPr sz="4000" b="1" dirty="0">
              <a:solidFill>
                <a:srgbClr val="000000"/>
              </a:solidFill>
            </a:endParaRPr>
          </a:p>
        </p:txBody>
      </p:sp>
      <p:sp>
        <p:nvSpPr>
          <p:cNvPr id="9" name="Google Shape;72;g25f6b18ee1c_3_42"/>
          <p:cNvSpPr txBox="1"/>
          <p:nvPr/>
        </p:nvSpPr>
        <p:spPr>
          <a:xfrm>
            <a:off x="10027208" y="1831128"/>
            <a:ext cx="8015108" cy="5825124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t" anchorCtr="0">
            <a:spAutoFit/>
          </a:bodyPr>
          <a:lstStyle/>
          <a:p>
            <a:pPr>
              <a:lnSpc>
                <a:spcPct val="115000"/>
              </a:lnSpc>
            </a:pPr>
            <a:endParaRPr sz="800" b="1" dirty="0">
              <a:solidFill>
                <a:srgbClr val="00729C"/>
              </a:solidFill>
              <a:latin typeface="Exo 2"/>
              <a:ea typeface="Exo 2"/>
              <a:cs typeface="Exo 2"/>
              <a:sym typeface="Exo 2"/>
            </a:endParaRPr>
          </a:p>
          <a:p>
            <a:pPr marL="25400">
              <a:spcBef>
                <a:spcPts val="2770"/>
              </a:spcBef>
            </a:pPr>
            <a:r>
              <a:rPr lang="ru-RU" sz="3600" b="1" spc="-210" dirty="0">
                <a:solidFill>
                  <a:srgbClr val="042895"/>
                </a:solidFill>
                <a:latin typeface="Tahoma"/>
                <a:cs typeface="Tahoma"/>
              </a:rPr>
              <a:t>7 февраля 1972 год</a:t>
            </a:r>
          </a:p>
          <a:p>
            <a:pPr marL="25400">
              <a:spcBef>
                <a:spcPts val="2770"/>
              </a:spcBef>
            </a:pPr>
            <a:r>
              <a:rPr lang="ru-RU" sz="3600" b="1" spc="-210" dirty="0">
                <a:solidFill>
                  <a:srgbClr val="042895"/>
                </a:solidFill>
                <a:latin typeface="Tahoma"/>
                <a:cs typeface="Tahoma"/>
              </a:rPr>
              <a:t>2011/2012 – проект «Инженерная школа» (уникальная школа)</a:t>
            </a:r>
          </a:p>
          <a:p>
            <a:pPr marL="25400">
              <a:spcBef>
                <a:spcPts val="2770"/>
              </a:spcBef>
            </a:pPr>
            <a:r>
              <a:rPr lang="ru-RU" sz="3600" b="1" spc="-210" dirty="0">
                <a:solidFill>
                  <a:srgbClr val="042895"/>
                </a:solidFill>
                <a:latin typeface="Tahoma"/>
                <a:cs typeface="Tahoma"/>
              </a:rPr>
              <a:t>19 августа 2020 год - Инженерная школа</a:t>
            </a:r>
          </a:p>
          <a:p>
            <a:pPr marL="25400">
              <a:spcBef>
                <a:spcPts val="2770"/>
              </a:spcBef>
            </a:pPr>
            <a:r>
              <a:rPr lang="ru-RU" sz="3600" b="1" spc="-210" dirty="0">
                <a:solidFill>
                  <a:srgbClr val="042895"/>
                </a:solidFill>
                <a:latin typeface="Tahoma"/>
                <a:cs typeface="Tahoma"/>
              </a:rPr>
              <a:t>2023 год  - Инженерная школа  им. М.Ю. </a:t>
            </a:r>
            <a:r>
              <a:rPr lang="ru-RU" sz="3600" b="1" spc="-210" dirty="0" err="1">
                <a:solidFill>
                  <a:srgbClr val="042895"/>
                </a:solidFill>
                <a:latin typeface="Tahoma"/>
                <a:cs typeface="Tahoma"/>
              </a:rPr>
              <a:t>Цирульникова</a:t>
            </a:r>
            <a:r>
              <a:rPr lang="ru-RU" sz="3600" b="1" spc="-210" dirty="0">
                <a:solidFill>
                  <a:srgbClr val="042895"/>
                </a:solidFill>
                <a:latin typeface="Tahoma"/>
                <a:cs typeface="Tahoma"/>
              </a:rPr>
              <a:t>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275" y="3585036"/>
            <a:ext cx="8060242" cy="482224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14757" y="7561551"/>
            <a:ext cx="5689602" cy="231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0692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-18701" y="15353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04289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-18701" y="0"/>
            <a:ext cx="9697085" cy="10287000"/>
          </a:xfrm>
          <a:custGeom>
            <a:avLst/>
            <a:gdLst/>
            <a:ahLst/>
            <a:cxnLst/>
            <a:rect l="l" t="t" r="r" b="b"/>
            <a:pathLst>
              <a:path w="9697085" h="10287000">
                <a:moveTo>
                  <a:pt x="7640985" y="0"/>
                </a:moveTo>
                <a:lnTo>
                  <a:pt x="9696639" y="10286998"/>
                </a:lnTo>
                <a:lnTo>
                  <a:pt x="0" y="10286998"/>
                </a:lnTo>
                <a:lnTo>
                  <a:pt x="0" y="0"/>
                </a:lnTo>
                <a:lnTo>
                  <a:pt x="764098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22"/>
          <p:cNvSpPr txBox="1">
            <a:spLocks noGrp="1"/>
          </p:cNvSpPr>
          <p:nvPr>
            <p:ph type="title"/>
          </p:nvPr>
        </p:nvSpPr>
        <p:spPr>
          <a:xfrm>
            <a:off x="12049802" y="3447907"/>
            <a:ext cx="6400800" cy="847027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ru-RU" sz="5400" spc="-10" dirty="0" smtClean="0"/>
              <a:t>Старшая школа</a:t>
            </a:r>
            <a:endParaRPr sz="5400" dirty="0"/>
          </a:p>
        </p:txBody>
      </p:sp>
      <p:sp>
        <p:nvSpPr>
          <p:cNvPr id="13" name="object 6"/>
          <p:cNvSpPr txBox="1"/>
          <p:nvPr/>
        </p:nvSpPr>
        <p:spPr>
          <a:xfrm>
            <a:off x="6136593" y="111543"/>
            <a:ext cx="6937805" cy="1449436"/>
          </a:xfrm>
          <a:prstGeom prst="rect">
            <a:avLst/>
          </a:prstGeom>
        </p:spPr>
        <p:txBody>
          <a:bodyPr vert="horz" wrap="square" lIns="0" tIns="1758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85"/>
              </a:spcBef>
            </a:pPr>
            <a:r>
              <a:rPr lang="ru-RU" sz="5400" b="1" spc="-105" dirty="0" smtClean="0">
                <a:solidFill>
                  <a:srgbClr val="042895"/>
                </a:solidFill>
                <a:latin typeface="Tahoma"/>
                <a:cs typeface="Tahoma"/>
              </a:rPr>
              <a:t>Нача</a:t>
            </a:r>
            <a:r>
              <a:rPr lang="ru-RU" sz="5400" b="1" spc="-105" dirty="0" smtClean="0">
                <a:solidFill>
                  <a:schemeClr val="bg1"/>
                </a:solidFill>
                <a:latin typeface="Tahoma"/>
                <a:cs typeface="Tahoma"/>
              </a:rPr>
              <a:t>льная школа</a:t>
            </a:r>
            <a:r>
              <a:rPr lang="ru-RU" sz="6600" b="1" spc="-105" dirty="0" smtClean="0">
                <a:solidFill>
                  <a:schemeClr val="bg1"/>
                </a:solidFill>
                <a:latin typeface="Tahoma"/>
                <a:cs typeface="Tahoma"/>
              </a:rPr>
              <a:t> </a:t>
            </a:r>
            <a:endParaRPr sz="6600" dirty="0">
              <a:solidFill>
                <a:schemeClr val="bg1"/>
              </a:solidFill>
              <a:latin typeface="Tahoma"/>
              <a:cs typeface="Tahoma"/>
            </a:endParaRPr>
          </a:p>
          <a:p>
            <a:pPr marL="12700" marR="5080">
              <a:lnSpc>
                <a:spcPct val="107400"/>
              </a:lnSpc>
              <a:spcBef>
                <a:spcPts val="175"/>
              </a:spcBef>
            </a:pPr>
            <a:endParaRPr sz="1400" dirty="0">
              <a:latin typeface="Lucida Sans Unicode"/>
              <a:cs typeface="Lucida Sans Unicode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11000" y="5971340"/>
            <a:ext cx="6250982" cy="41516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306" y="4005668"/>
            <a:ext cx="6322351" cy="4164936"/>
          </a:xfrm>
          <a:prstGeom prst="rect">
            <a:avLst/>
          </a:prstGeom>
        </p:spPr>
      </p:pic>
      <p:sp>
        <p:nvSpPr>
          <p:cNvPr id="14" name="object 6"/>
          <p:cNvSpPr txBox="1"/>
          <p:nvPr/>
        </p:nvSpPr>
        <p:spPr>
          <a:xfrm>
            <a:off x="359238" y="6905834"/>
            <a:ext cx="6324600" cy="1264770"/>
          </a:xfrm>
          <a:prstGeom prst="rect">
            <a:avLst/>
          </a:prstGeom>
        </p:spPr>
        <p:txBody>
          <a:bodyPr vert="horz" wrap="square" lIns="0" tIns="1758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85"/>
              </a:spcBef>
            </a:pPr>
            <a:r>
              <a:rPr lang="ru-RU" sz="5400" b="1" spc="-105" dirty="0" smtClean="0">
                <a:solidFill>
                  <a:srgbClr val="042895"/>
                </a:solidFill>
                <a:latin typeface="Tahoma"/>
                <a:cs typeface="Tahoma"/>
              </a:rPr>
              <a:t>Основная школа</a:t>
            </a:r>
            <a:endParaRPr sz="6600" dirty="0">
              <a:latin typeface="Tahoma"/>
              <a:cs typeface="Tahoma"/>
            </a:endParaRPr>
          </a:p>
          <a:p>
            <a:pPr marL="12700" marR="5080">
              <a:lnSpc>
                <a:spcPct val="107400"/>
              </a:lnSpc>
              <a:spcBef>
                <a:spcPts val="175"/>
              </a:spcBef>
            </a:pPr>
            <a:endParaRPr sz="1400" dirty="0">
              <a:latin typeface="Lucida Sans Unicode"/>
              <a:cs typeface="Lucida Sans Unicode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993" y="190500"/>
            <a:ext cx="5943600" cy="3962400"/>
          </a:xfrm>
          <a:prstGeom prst="rect">
            <a:avLst/>
          </a:prstGeom>
        </p:spPr>
      </p:pic>
      <p:sp>
        <p:nvSpPr>
          <p:cNvPr id="12" name="object 6"/>
          <p:cNvSpPr txBox="1"/>
          <p:nvPr/>
        </p:nvSpPr>
        <p:spPr>
          <a:xfrm>
            <a:off x="9529892" y="1146644"/>
            <a:ext cx="6937805" cy="1901161"/>
          </a:xfrm>
          <a:prstGeom prst="rect">
            <a:avLst/>
          </a:prstGeom>
        </p:spPr>
        <p:txBody>
          <a:bodyPr vert="horz" wrap="square" lIns="0" tIns="1758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85"/>
              </a:spcBef>
            </a:pPr>
            <a:r>
              <a:rPr lang="ru-RU" sz="2800" dirty="0">
                <a:solidFill>
                  <a:schemeClr val="bg1"/>
                </a:solidFill>
              </a:rPr>
              <a:t>пропедевтика инженерного творчества на основе исследовательской и проектной деятельности младших школьников, кружковой работы</a:t>
            </a:r>
            <a:endParaRPr sz="2800" dirty="0">
              <a:solidFill>
                <a:schemeClr val="bg1"/>
              </a:solidFill>
              <a:latin typeface="Lucida Sans Unicode"/>
              <a:cs typeface="Lucida Sans Unicode"/>
            </a:endParaRPr>
          </a:p>
        </p:txBody>
      </p:sp>
      <p:sp>
        <p:nvSpPr>
          <p:cNvPr id="15" name="object 6"/>
          <p:cNvSpPr txBox="1"/>
          <p:nvPr/>
        </p:nvSpPr>
        <p:spPr>
          <a:xfrm>
            <a:off x="462896" y="7734300"/>
            <a:ext cx="8147703" cy="1901161"/>
          </a:xfrm>
          <a:prstGeom prst="rect">
            <a:avLst/>
          </a:prstGeom>
        </p:spPr>
        <p:txBody>
          <a:bodyPr vert="horz" wrap="square" lIns="0" tIns="1758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85"/>
              </a:spcBef>
            </a:pPr>
            <a:r>
              <a:rPr lang="ru-RU" sz="2800" dirty="0"/>
              <a:t>пространство для выбора практико-ориентированных профильных и профессиональных проб на базе школы и учреждений социальных партнёров (колледжей, вузов, предприятий)</a:t>
            </a:r>
            <a:endParaRPr sz="2800" dirty="0">
              <a:latin typeface="Lucida Sans Unicode"/>
              <a:cs typeface="Lucida Sans Unicode"/>
            </a:endParaRPr>
          </a:p>
        </p:txBody>
      </p:sp>
      <p:sp>
        <p:nvSpPr>
          <p:cNvPr id="16" name="object 22"/>
          <p:cNvSpPr txBox="1">
            <a:spLocks/>
          </p:cNvSpPr>
          <p:nvPr/>
        </p:nvSpPr>
        <p:spPr>
          <a:xfrm>
            <a:off x="11574621" y="4339187"/>
            <a:ext cx="6400800" cy="1308692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>
            <a:lvl1pPr>
              <a:defRPr sz="9000" b="1" i="0">
                <a:solidFill>
                  <a:schemeClr val="bg1"/>
                </a:solidFill>
                <a:latin typeface="Tahoma"/>
                <a:ea typeface="+mj-ea"/>
                <a:cs typeface="Tahoma"/>
              </a:defRPr>
            </a:lvl1pPr>
          </a:lstStyle>
          <a:p>
            <a:pPr marL="12700">
              <a:spcBef>
                <a:spcPts val="125"/>
              </a:spcBef>
            </a:pPr>
            <a:r>
              <a:rPr lang="ru-RU" sz="2800" b="0" dirty="0"/>
              <a:t>п</a:t>
            </a:r>
            <a:r>
              <a:rPr lang="ru-RU" sz="2800" b="0" dirty="0" smtClean="0"/>
              <a:t>редпрофессиональные </a:t>
            </a:r>
            <a:r>
              <a:rPr lang="ru-RU" sz="2800" b="0" dirty="0"/>
              <a:t>пробы проходят на площадках ВУЗов и индустриальных партнеров</a:t>
            </a:r>
            <a:endParaRPr lang="ru-RU" sz="2800" b="0" kern="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-36394" y="0"/>
            <a:ext cx="18324394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04289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 flipH="1">
            <a:off x="7467600" y="0"/>
            <a:ext cx="10820400" cy="10287000"/>
          </a:xfrm>
          <a:custGeom>
            <a:avLst/>
            <a:gdLst/>
            <a:ahLst/>
            <a:cxnLst/>
            <a:rect l="l" t="t" r="r" b="b"/>
            <a:pathLst>
              <a:path w="9697085" h="10287000">
                <a:moveTo>
                  <a:pt x="7640985" y="0"/>
                </a:moveTo>
                <a:lnTo>
                  <a:pt x="9696639" y="10286998"/>
                </a:lnTo>
                <a:lnTo>
                  <a:pt x="0" y="10286998"/>
                </a:lnTo>
                <a:lnTo>
                  <a:pt x="0" y="0"/>
                </a:lnTo>
                <a:lnTo>
                  <a:pt x="764098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object 22"/>
          <p:cNvSpPr txBox="1">
            <a:spLocks noGrp="1"/>
          </p:cNvSpPr>
          <p:nvPr>
            <p:ph type="title"/>
          </p:nvPr>
        </p:nvSpPr>
        <p:spPr>
          <a:xfrm>
            <a:off x="533400" y="486174"/>
            <a:ext cx="8229599" cy="186268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ru-RU" sz="6000" spc="-10" dirty="0" smtClean="0"/>
              <a:t>ИНЖЕНЕРНЫЙ ДЕНЬ</a:t>
            </a:r>
            <a:endParaRPr sz="6000" dirty="0"/>
          </a:p>
        </p:txBody>
      </p:sp>
      <p:sp>
        <p:nvSpPr>
          <p:cNvPr id="13" name="object 6"/>
          <p:cNvSpPr txBox="1"/>
          <p:nvPr/>
        </p:nvSpPr>
        <p:spPr>
          <a:xfrm>
            <a:off x="9116704" y="7742105"/>
            <a:ext cx="10010141" cy="2024272"/>
          </a:xfrm>
          <a:prstGeom prst="rect">
            <a:avLst/>
          </a:prstGeom>
        </p:spPr>
        <p:txBody>
          <a:bodyPr vert="horz" wrap="square" lIns="0" tIns="1758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85"/>
              </a:spcBef>
            </a:pPr>
            <a:r>
              <a:rPr lang="ru-RU" sz="6000" b="1" spc="-105" dirty="0" smtClean="0">
                <a:solidFill>
                  <a:srgbClr val="042895"/>
                </a:solidFill>
                <a:latin typeface="Tahoma"/>
                <a:cs typeface="Tahoma"/>
              </a:rPr>
              <a:t>«Школа </a:t>
            </a:r>
            <a:r>
              <a:rPr lang="ru-RU" sz="6000" b="1" spc="-105" dirty="0">
                <a:solidFill>
                  <a:srgbClr val="042895"/>
                </a:solidFill>
                <a:latin typeface="Tahoma"/>
                <a:cs typeface="Tahoma"/>
              </a:rPr>
              <a:t>– СПО – ВУЗ – </a:t>
            </a:r>
            <a:r>
              <a:rPr lang="ru-RU" sz="6000" b="1" spc="-105" dirty="0" smtClean="0">
                <a:solidFill>
                  <a:srgbClr val="042895"/>
                </a:solidFill>
                <a:latin typeface="Tahoma"/>
                <a:cs typeface="Tahoma"/>
              </a:rPr>
              <a:t>Предприятие</a:t>
            </a:r>
            <a:r>
              <a:rPr lang="ru-RU" sz="6000" b="1" spc="-105" dirty="0">
                <a:solidFill>
                  <a:srgbClr val="042895"/>
                </a:solidFill>
                <a:latin typeface="Tahoma"/>
                <a:cs typeface="Tahoma"/>
              </a:rPr>
              <a:t>»</a:t>
            </a:r>
            <a:endParaRPr sz="6000" dirty="0">
              <a:latin typeface="Lucida Sans Unicode"/>
              <a:cs typeface="Lucida Sans Unicode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583" y="2156134"/>
            <a:ext cx="7315834" cy="73158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55539" y="2158977"/>
            <a:ext cx="8723561" cy="4751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4110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1120" y="4433350"/>
            <a:ext cx="2939880" cy="28443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8425" y="6248526"/>
            <a:ext cx="3605867" cy="3605867"/>
          </a:xfrm>
          <a:prstGeom prst="rect">
            <a:avLst/>
          </a:prstGeom>
        </p:spPr>
      </p:pic>
      <p:pic>
        <p:nvPicPr>
          <p:cNvPr id="6" name="Рисунок 5" descr="C:\Users\User\Desktop\cd1fb814b9a41a8baf81d4cba7fa0e5a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415" y="1456199"/>
            <a:ext cx="4225722" cy="3200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64329" y="1817785"/>
            <a:ext cx="2499360" cy="261556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/>
          <p:cNvPicPr/>
          <p:nvPr/>
        </p:nvPicPr>
        <p:blipFill>
          <a:blip r:embed="rId6"/>
          <a:stretch>
            <a:fillRect/>
          </a:stretch>
        </p:blipFill>
        <p:spPr>
          <a:xfrm>
            <a:off x="8001000" y="1687048"/>
            <a:ext cx="2777750" cy="2877041"/>
          </a:xfrm>
          <a:prstGeom prst="rect">
            <a:avLst/>
          </a:prstGeom>
        </p:spPr>
      </p:pic>
      <p:sp>
        <p:nvSpPr>
          <p:cNvPr id="9" name="object 22"/>
          <p:cNvSpPr txBox="1">
            <a:spLocks noGrp="1"/>
          </p:cNvSpPr>
          <p:nvPr>
            <p:ph type="title"/>
          </p:nvPr>
        </p:nvSpPr>
        <p:spPr>
          <a:xfrm>
            <a:off x="4446009" y="647700"/>
            <a:ext cx="10668000" cy="847027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85"/>
              </a:spcBef>
            </a:pPr>
            <a:r>
              <a:rPr lang="ru-RU" sz="5400" spc="-105" dirty="0" smtClean="0">
                <a:solidFill>
                  <a:srgbClr val="042895"/>
                </a:solidFill>
              </a:rPr>
              <a:t>Социальное партнерство</a:t>
            </a:r>
            <a:endParaRPr lang="ru-RU" sz="6600" dirty="0"/>
          </a:p>
        </p:txBody>
      </p:sp>
      <p:pic>
        <p:nvPicPr>
          <p:cNvPr id="1026" name="Picture 2" descr="https://upload.wikimedia.org/wikipedia/ru/thumb/1/1c/%D0%9B%D0%BE%D0%B3%D0%BE%D1%82%D0%B8%D0%BF_%D0%9F%D0%B5%D1%80%D0%BC%D1%81%D0%BA%D0%BE%D0%B3%D0%BE_%D0%B3%D0%BE%D1%81%D1%83%D0%B4%D0%B0%D1%80%D1%81%D1%82%D0%B2%D0%B5%D0%BD%D0%BD%D0%BE%D0%B3%D0%BE_%D0%BD%D0%B0%D1%86%D0%B8%D0%BE%D0%BD%D0%B0%D0%BB%D1%8C%D0%BD%D0%BE%D0%B3%D0%BE_%D0%B8%D1%81%D1%81%D0%BB%D0%B5%D0%B4%D0%BE%D0%B2%D0%B0%D1%82%D0%B5%D0%BB%D1%8C%D1%81%D0%BA%D0%BE%D0%B3%D0%BE_%D1%83%D0%BD%D0%B8%D0%B2%D0%B5%D1%80%D1%81%D0%B8%D1%82%D0%B5%D1%82%D0%B0.png/1200px-%D0%9B%D0%BE%D0%B3%D0%BE%D1%82%D0%B8%D0%BF_%D0%9F%D0%B5%D1%80%D0%BC%D1%81%D0%BA%D0%BE%D0%B3%D0%BE_%D0%B3%D0%BE%D1%81%D1%83%D0%B4%D0%B0%D1%80%D1%81%D1%82%D0%B2%D0%B5%D0%BD%D0%BD%D0%BE%D0%B3%D0%BE_%D0%BD%D0%B0%D1%86%D0%B8%D0%BE%D0%BD%D0%B0%D0%BB%D1%8C%D0%BD%D0%BE%D0%B3%D0%BE_%D0%B8%D1%81%D1%81%D0%BB%D0%B5%D0%B4%D0%BE%D0%B2%D0%B0%D1%82%D0%B5%D0%BB%D1%8C%D1%81%D0%BA%D0%BE%D0%B3%D0%BE_%D1%83%D0%BD%D0%B8%D0%B2%D0%B5%D1%80%D1%81%D0%B8%D1%82%D0%B5%D1%82%D0%B0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2863" y="4229100"/>
            <a:ext cx="2922604" cy="2922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115800" y="7429500"/>
            <a:ext cx="5772150" cy="229552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6584" y="7277684"/>
            <a:ext cx="4230665" cy="2239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2563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042895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/>
          <p:nvPr/>
        </p:nvSpPr>
        <p:spPr>
          <a:xfrm>
            <a:off x="10161516" y="6"/>
            <a:ext cx="8124825" cy="10287000"/>
          </a:xfrm>
          <a:custGeom>
            <a:avLst/>
            <a:gdLst/>
            <a:ahLst/>
            <a:cxnLst/>
            <a:rect l="l" t="t" r="r" b="b"/>
            <a:pathLst>
              <a:path w="8124825" h="10287000">
                <a:moveTo>
                  <a:pt x="8124824" y="0"/>
                </a:moveTo>
                <a:lnTo>
                  <a:pt x="8124824" y="10286945"/>
                </a:lnTo>
                <a:lnTo>
                  <a:pt x="0" y="10286945"/>
                </a:lnTo>
                <a:lnTo>
                  <a:pt x="8124824" y="0"/>
                </a:lnTo>
                <a:close/>
              </a:path>
            </a:pathLst>
          </a:custGeom>
          <a:solidFill>
            <a:srgbClr val="E94A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22"/>
          <p:cNvSpPr txBox="1">
            <a:spLocks noGrp="1"/>
          </p:cNvSpPr>
          <p:nvPr>
            <p:ph type="title"/>
          </p:nvPr>
        </p:nvSpPr>
        <p:spPr>
          <a:xfrm>
            <a:off x="4419600" y="723900"/>
            <a:ext cx="13182600" cy="167802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25"/>
              </a:spcBef>
            </a:pPr>
            <a:r>
              <a:rPr lang="ru-RU" sz="5400" spc="-10" dirty="0" smtClean="0"/>
              <a:t>Инженерные классы авиастроительного профиля</a:t>
            </a:r>
            <a:endParaRPr sz="5400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3273" y="6664529"/>
            <a:ext cx="6896100" cy="360045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" y="-266700"/>
            <a:ext cx="6391000" cy="3862387"/>
          </a:xfrm>
          <a:prstGeom prst="rect">
            <a:avLst/>
          </a:prstGeom>
        </p:spPr>
      </p:pic>
      <p:sp>
        <p:nvSpPr>
          <p:cNvPr id="16" name="object 22"/>
          <p:cNvSpPr txBox="1">
            <a:spLocks/>
          </p:cNvSpPr>
          <p:nvPr/>
        </p:nvSpPr>
        <p:spPr>
          <a:xfrm>
            <a:off x="533400" y="3009900"/>
            <a:ext cx="13182600" cy="638187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>
            <a:lvl1pPr>
              <a:defRPr sz="9000" b="1" i="0">
                <a:solidFill>
                  <a:schemeClr val="bg1"/>
                </a:solidFill>
                <a:latin typeface="Tahoma"/>
                <a:ea typeface="+mj-ea"/>
                <a:cs typeface="Tahoma"/>
              </a:defRPr>
            </a:lvl1pPr>
          </a:lstStyle>
          <a:p>
            <a:pPr marL="698500" indent="-685800">
              <a:spcBef>
                <a:spcPts val="125"/>
              </a:spcBef>
              <a:buFont typeface="Arial" panose="020B0604020202020204" pitchFamily="34" charset="0"/>
              <a:buChar char="•"/>
            </a:pPr>
            <a:r>
              <a:rPr lang="ru-RU" sz="4000" kern="0" spc="-10" dirty="0" smtClean="0"/>
              <a:t>Учебная деятельность (математика, физика, информатика)</a:t>
            </a:r>
          </a:p>
          <a:p>
            <a:pPr marL="698500" indent="-685800">
              <a:spcBef>
                <a:spcPts val="125"/>
              </a:spcBef>
              <a:buFont typeface="Arial" panose="020B0604020202020204" pitchFamily="34" charset="0"/>
              <a:buChar char="•"/>
            </a:pPr>
            <a:r>
              <a:rPr lang="ru-RU" sz="4000" kern="0" spc="-10" dirty="0" err="1" smtClean="0"/>
              <a:t>Внеучебная</a:t>
            </a:r>
            <a:r>
              <a:rPr lang="ru-RU" sz="4000" kern="0" spc="-10" dirty="0" smtClean="0"/>
              <a:t> деятельность (</a:t>
            </a:r>
            <a:r>
              <a:rPr lang="ru-RU" sz="4000" dirty="0" err="1"/>
              <a:t>авиамоделирование</a:t>
            </a:r>
            <a:r>
              <a:rPr lang="ru-RU" sz="4000" dirty="0"/>
              <a:t>, 3D-моделирование, программирование и пилотирование беспилотных летательных аппаратов, композиционные </a:t>
            </a:r>
            <a:r>
              <a:rPr lang="ru-RU" sz="4000" dirty="0" smtClean="0"/>
              <a:t>материалы)</a:t>
            </a:r>
          </a:p>
          <a:p>
            <a:pPr marL="698500" indent="-685800">
              <a:spcBef>
                <a:spcPts val="125"/>
              </a:spcBef>
              <a:buFont typeface="Arial" panose="020B0604020202020204" pitchFamily="34" charset="0"/>
              <a:buChar char="•"/>
            </a:pPr>
            <a:r>
              <a:rPr lang="ru-RU" sz="4000" kern="0" dirty="0" err="1" smtClean="0"/>
              <a:t>Внеучебная</a:t>
            </a:r>
            <a:r>
              <a:rPr lang="ru-RU" sz="4000" kern="0" dirty="0" smtClean="0"/>
              <a:t> деятельность (</a:t>
            </a:r>
            <a:r>
              <a:rPr lang="ru-RU" sz="4400" dirty="0"/>
              <a:t>экскурсии, мастер-классы, </a:t>
            </a:r>
            <a:r>
              <a:rPr lang="ru-RU" sz="4400" dirty="0" err="1" smtClean="0"/>
              <a:t>профориентационные</a:t>
            </a:r>
            <a:r>
              <a:rPr lang="ru-RU" sz="4400" dirty="0" smtClean="0"/>
              <a:t> мероприятия) </a:t>
            </a:r>
            <a:endParaRPr lang="ru-RU" sz="4400" kern="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oogle Shape;252;g25ffc65d51e_0_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2400" y="255620"/>
            <a:ext cx="1012748" cy="1012748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g25ffc65d51e_0_3"/>
          <p:cNvSpPr/>
          <p:nvPr/>
        </p:nvSpPr>
        <p:spPr>
          <a:xfrm>
            <a:off x="-45850" y="-15250"/>
            <a:ext cx="4047600" cy="10302000"/>
          </a:xfrm>
          <a:prstGeom prst="rect">
            <a:avLst/>
          </a:prstGeom>
          <a:solidFill>
            <a:srgbClr val="00729C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endParaRPr sz="2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g25ffc65d51e_0_3"/>
          <p:cNvSpPr txBox="1"/>
          <p:nvPr/>
        </p:nvSpPr>
        <p:spPr>
          <a:xfrm>
            <a:off x="120028" y="3535372"/>
            <a:ext cx="3856800" cy="984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spAutoFit/>
          </a:bodyPr>
          <a:lstStyle/>
          <a:p>
            <a:pPr algn="ctr">
              <a:buClr>
                <a:srgbClr val="000000"/>
              </a:buClr>
              <a:buSzPts val="2000"/>
            </a:pPr>
            <a:r>
              <a:rPr lang="ru" sz="4000" b="1" dirty="0">
                <a:solidFill>
                  <a:schemeClr val="lt1"/>
                </a:solidFill>
              </a:rPr>
              <a:t>5-7 класс</a:t>
            </a:r>
            <a:endParaRPr sz="4000" b="1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6" name="Google Shape;256;g25ffc65d51e_0_3"/>
          <p:cNvPicPr preferRelativeResize="0"/>
          <p:nvPr/>
        </p:nvPicPr>
        <p:blipFill rotWithShape="1">
          <a:blip r:embed="rId4">
            <a:alphaModFix/>
          </a:blip>
          <a:srcRect b="34819"/>
          <a:stretch/>
        </p:blipFill>
        <p:spPr>
          <a:xfrm>
            <a:off x="1414276" y="5379970"/>
            <a:ext cx="1012748" cy="1072176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g25ffc65d51e_0_3"/>
          <p:cNvSpPr/>
          <p:nvPr/>
        </p:nvSpPr>
        <p:spPr>
          <a:xfrm rot="5400000">
            <a:off x="3748326" y="5237050"/>
            <a:ext cx="732000" cy="384600"/>
          </a:xfrm>
          <a:prstGeom prst="triangle">
            <a:avLst>
              <a:gd name="adj" fmla="val 43249"/>
            </a:avLst>
          </a:prstGeom>
          <a:solidFill>
            <a:srgbClr val="00729C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endParaRPr sz="2800">
              <a:solidFill>
                <a:srgbClr val="00729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g25ffc65d51e_0_3"/>
          <p:cNvSpPr txBox="1"/>
          <p:nvPr/>
        </p:nvSpPr>
        <p:spPr>
          <a:xfrm>
            <a:off x="4750828" y="255620"/>
            <a:ext cx="13009800" cy="17850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spAutoFit/>
          </a:bodyPr>
          <a:lstStyle/>
          <a:p>
            <a:pPr marL="279400">
              <a:lnSpc>
                <a:spcPct val="115000"/>
              </a:lnSpc>
              <a:buClr>
                <a:srgbClr val="00729C"/>
              </a:buClr>
              <a:buSzPts val="1400"/>
            </a:pPr>
            <a:r>
              <a:rPr lang="ru-RU" sz="4000" b="1" dirty="0" err="1">
                <a:solidFill>
                  <a:srgbClr val="00729C"/>
                </a:solidFill>
                <a:latin typeface="Exo 2"/>
                <a:ea typeface="Exo 2"/>
                <a:cs typeface="Exo 2"/>
                <a:sym typeface="Exo 2"/>
              </a:rPr>
              <a:t>Авиамоделирование</a:t>
            </a:r>
            <a:r>
              <a:rPr lang="ru-RU" sz="4000" b="1" dirty="0">
                <a:solidFill>
                  <a:srgbClr val="00729C"/>
                </a:solidFill>
                <a:latin typeface="Exo 2"/>
                <a:ea typeface="Exo 2"/>
                <a:cs typeface="Exo 2"/>
                <a:sym typeface="Exo 2"/>
              </a:rPr>
              <a:t> </a:t>
            </a:r>
          </a:p>
          <a:p>
            <a:pPr marL="279400">
              <a:lnSpc>
                <a:spcPct val="115000"/>
              </a:lnSpc>
              <a:buClr>
                <a:srgbClr val="00729C"/>
              </a:buClr>
              <a:buSzPts val="1400"/>
            </a:pPr>
            <a:r>
              <a:rPr lang="ru-RU" sz="4000" b="1" dirty="0">
                <a:solidFill>
                  <a:srgbClr val="00729C"/>
                </a:solidFill>
                <a:latin typeface="Exo 2"/>
                <a:ea typeface="Exo 2"/>
                <a:cs typeface="Exo 2"/>
                <a:sym typeface="Exo 2"/>
              </a:rPr>
              <a:t>МАОУ ДО «ДЮСТШ «Нортон-Юниор»</a:t>
            </a:r>
            <a:endParaRPr sz="4000" b="1" dirty="0">
              <a:solidFill>
                <a:srgbClr val="00729C"/>
              </a:solidFill>
              <a:latin typeface="Exo 2"/>
              <a:ea typeface="Exo 2"/>
              <a:cs typeface="Exo 2"/>
              <a:sym typeface="Exo 2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78094" y="1858379"/>
            <a:ext cx="4197852" cy="55468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8390" y="2104896"/>
            <a:ext cx="5403064" cy="357865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887" y="5471985"/>
            <a:ext cx="3293918" cy="4391890"/>
          </a:xfrm>
          <a:prstGeom prst="rect">
            <a:avLst/>
          </a:prstGeom>
        </p:spPr>
      </p:pic>
      <p:sp>
        <p:nvSpPr>
          <p:cNvPr id="5" name="AutoShape 2" descr="https://mail.yandex.ru/message_part/20231014_115556.heic?_uid=15036608&amp;name=20231014_115556.heic&amp;hid=1.4&amp;ids=184647584722309600&amp;no_disposition=y&amp;exif_rotate=y&amp;resize=y&amp;max_size=78x78"/>
          <p:cNvSpPr>
            <a:spLocks noChangeAspect="1" noChangeArrowheads="1"/>
          </p:cNvSpPr>
          <p:nvPr/>
        </p:nvSpPr>
        <p:spPr bwMode="auto">
          <a:xfrm>
            <a:off x="127000" y="-273050"/>
            <a:ext cx="60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ru-RU" sz="360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74503" y="6076553"/>
            <a:ext cx="4838998" cy="364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4329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oogle Shape;252;g25ffc65d51e_0_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2400" y="255620"/>
            <a:ext cx="1012748" cy="1012748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g25ffc65d51e_0_3"/>
          <p:cNvSpPr/>
          <p:nvPr/>
        </p:nvSpPr>
        <p:spPr>
          <a:xfrm>
            <a:off x="-45850" y="-15250"/>
            <a:ext cx="4047600" cy="10302000"/>
          </a:xfrm>
          <a:prstGeom prst="rect">
            <a:avLst/>
          </a:prstGeom>
          <a:solidFill>
            <a:srgbClr val="00729C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endParaRPr sz="2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g25ffc65d51e_0_3"/>
          <p:cNvSpPr txBox="1"/>
          <p:nvPr/>
        </p:nvSpPr>
        <p:spPr>
          <a:xfrm>
            <a:off x="120028" y="3535373"/>
            <a:ext cx="3856800" cy="984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spAutoFit/>
          </a:bodyPr>
          <a:lstStyle/>
          <a:p>
            <a:pPr algn="ctr">
              <a:buClr>
                <a:srgbClr val="000000"/>
              </a:buClr>
              <a:buSzPts val="2000"/>
            </a:pPr>
            <a:r>
              <a:rPr lang="ru" sz="4000" b="1" dirty="0">
                <a:solidFill>
                  <a:schemeClr val="lt1"/>
                </a:solidFill>
              </a:rPr>
              <a:t>8 класс</a:t>
            </a:r>
            <a:endParaRPr sz="4000" b="1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6" name="Google Shape;256;g25ffc65d51e_0_3"/>
          <p:cNvPicPr preferRelativeResize="0"/>
          <p:nvPr/>
        </p:nvPicPr>
        <p:blipFill rotWithShape="1">
          <a:blip r:embed="rId4">
            <a:alphaModFix/>
          </a:blip>
          <a:srcRect b="34819"/>
          <a:stretch/>
        </p:blipFill>
        <p:spPr>
          <a:xfrm>
            <a:off x="1414276" y="5379970"/>
            <a:ext cx="1012748" cy="1072176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g25ffc65d51e_0_3"/>
          <p:cNvSpPr/>
          <p:nvPr/>
        </p:nvSpPr>
        <p:spPr>
          <a:xfrm rot="5400000">
            <a:off x="3748326" y="5237050"/>
            <a:ext cx="732000" cy="384600"/>
          </a:xfrm>
          <a:prstGeom prst="triangle">
            <a:avLst>
              <a:gd name="adj" fmla="val 43249"/>
            </a:avLst>
          </a:prstGeom>
          <a:solidFill>
            <a:srgbClr val="00729C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endParaRPr sz="2800">
              <a:solidFill>
                <a:srgbClr val="00729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g25ffc65d51e_0_3"/>
          <p:cNvSpPr txBox="1"/>
          <p:nvPr/>
        </p:nvSpPr>
        <p:spPr>
          <a:xfrm>
            <a:off x="4629999" y="255620"/>
            <a:ext cx="13519454" cy="17850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spAutoFit/>
          </a:bodyPr>
          <a:lstStyle/>
          <a:p>
            <a:pPr marL="279400">
              <a:lnSpc>
                <a:spcPct val="115000"/>
              </a:lnSpc>
              <a:buClr>
                <a:srgbClr val="00729C"/>
              </a:buClr>
              <a:buSzPts val="1400"/>
            </a:pPr>
            <a:r>
              <a:rPr lang="ru-RU" sz="4000" b="1" dirty="0">
                <a:solidFill>
                  <a:srgbClr val="00729C"/>
                </a:solidFill>
                <a:latin typeface="Exo 2"/>
                <a:ea typeface="Exo 2"/>
                <a:cs typeface="Exo 2"/>
                <a:sym typeface="Exo 2"/>
              </a:rPr>
              <a:t>БАС, </a:t>
            </a:r>
            <a:r>
              <a:rPr lang="en-US" sz="4000" b="1" dirty="0">
                <a:solidFill>
                  <a:srgbClr val="00729C"/>
                </a:solidFill>
                <a:latin typeface="Exo 2"/>
                <a:ea typeface="Exo 2"/>
                <a:cs typeface="Exo 2"/>
                <a:sym typeface="Exo 2"/>
              </a:rPr>
              <a:t>3D-</a:t>
            </a:r>
            <a:r>
              <a:rPr lang="ru-RU" sz="4000" b="1" dirty="0">
                <a:solidFill>
                  <a:srgbClr val="00729C"/>
                </a:solidFill>
                <a:latin typeface="Exo 2"/>
                <a:ea typeface="Exo 2"/>
                <a:cs typeface="Exo 2"/>
                <a:sym typeface="Exo 2"/>
              </a:rPr>
              <a:t>моделирование и 3</a:t>
            </a:r>
            <a:r>
              <a:rPr lang="en-US" sz="4000" b="1" dirty="0">
                <a:solidFill>
                  <a:srgbClr val="00729C"/>
                </a:solidFill>
                <a:latin typeface="Exo 2"/>
                <a:ea typeface="Exo 2"/>
                <a:cs typeface="Exo 2"/>
                <a:sym typeface="Exo 2"/>
              </a:rPr>
              <a:t>D</a:t>
            </a:r>
            <a:r>
              <a:rPr lang="ru-RU" sz="4000" b="1" dirty="0">
                <a:solidFill>
                  <a:srgbClr val="00729C"/>
                </a:solidFill>
                <a:latin typeface="Exo 2"/>
                <a:ea typeface="Exo 2"/>
                <a:cs typeface="Exo 2"/>
                <a:sym typeface="Exo 2"/>
              </a:rPr>
              <a:t>-печать, Метрология</a:t>
            </a:r>
          </a:p>
          <a:p>
            <a:pPr marL="279400">
              <a:lnSpc>
                <a:spcPct val="115000"/>
              </a:lnSpc>
              <a:buClr>
                <a:srgbClr val="00729C"/>
              </a:buClr>
              <a:buSzPts val="1400"/>
            </a:pPr>
            <a:r>
              <a:rPr lang="ru-RU" sz="4000" b="1" dirty="0">
                <a:solidFill>
                  <a:srgbClr val="00729C"/>
                </a:solidFill>
                <a:latin typeface="Exo 2"/>
                <a:ea typeface="Exo 2"/>
                <a:cs typeface="Exo 2"/>
                <a:sym typeface="Exo 2"/>
              </a:rPr>
              <a:t>ФГАОУ ВО «ПНИПУ»</a:t>
            </a:r>
            <a:endParaRPr sz="4000" b="1" dirty="0">
              <a:solidFill>
                <a:srgbClr val="00729C"/>
              </a:solidFill>
              <a:latin typeface="Exo 2"/>
              <a:ea typeface="Exo 2"/>
              <a:cs typeface="Exo 2"/>
              <a:sym typeface="Exo 2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7596" y="2754290"/>
            <a:ext cx="5463464" cy="401377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82670" y="5063350"/>
            <a:ext cx="3860068" cy="497965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124181" y="4761177"/>
            <a:ext cx="3614870" cy="4565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3756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81818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539</TotalTime>
  <Words>374</Words>
  <Application>Microsoft Office PowerPoint</Application>
  <PresentationFormat>Произвольный</PresentationFormat>
  <Paragraphs>98</Paragraphs>
  <Slides>18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7" baseType="lpstr">
      <vt:lpstr>Arial</vt:lpstr>
      <vt:lpstr>Calibri</vt:lpstr>
      <vt:lpstr>Exo 2</vt:lpstr>
      <vt:lpstr>Lucida Sans Unicode</vt:lpstr>
      <vt:lpstr>Raleway</vt:lpstr>
      <vt:lpstr>Tahoma</vt:lpstr>
      <vt:lpstr>Times New Roman</vt:lpstr>
      <vt:lpstr>Trebuchet MS</vt:lpstr>
      <vt:lpstr>Office Theme</vt:lpstr>
      <vt:lpstr>Презентация PowerPoint</vt:lpstr>
      <vt:lpstr>Презентация PowerPoint</vt:lpstr>
      <vt:lpstr>Презентация PowerPoint</vt:lpstr>
      <vt:lpstr>Старшая школа</vt:lpstr>
      <vt:lpstr>ИНЖЕНЕРНЫЙ ДЕНЬ</vt:lpstr>
      <vt:lpstr>Социальное партнерство</vt:lpstr>
      <vt:lpstr>Инженерные классы авиастроительного профиля</vt:lpstr>
      <vt:lpstr>Презентация PowerPoint</vt:lpstr>
      <vt:lpstr>Презентация PowerPoint</vt:lpstr>
      <vt:lpstr>Презентация PowerPoint</vt:lpstr>
      <vt:lpstr>Презентация PowerPoint</vt:lpstr>
      <vt:lpstr>ИНЖЕНЕРНОЕ ОБРАЗОВАТЕЛЬНОЕ ПРОСТРАНСТВО</vt:lpstr>
      <vt:lpstr>Презентация PowerPoint</vt:lpstr>
      <vt:lpstr>Презентация PowerPoint</vt:lpstr>
      <vt:lpstr>Презентация PowerPoint</vt:lpstr>
      <vt:lpstr>ЭФФЕКТ</vt:lpstr>
      <vt:lpstr>ЭФФЕКТ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Проектная школа Сборная</dc:title>
  <dc:creator>Иван Павлович Голяков</dc:creator>
  <cp:keywords>DAE5v0oeMuU,BACThgUprWw</cp:keywords>
  <cp:lastModifiedBy>User</cp:lastModifiedBy>
  <cp:revision>50</cp:revision>
  <dcterms:created xsi:type="dcterms:W3CDTF">2022-03-03T14:22:09Z</dcterms:created>
  <dcterms:modified xsi:type="dcterms:W3CDTF">2024-02-02T17:29:01Z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2022-03-03T00:00:00Z</vt:filetime>
  </property>
  <property fmtid="{D5CDD505-2E9C-101B-9397-08002B2CF9AE}" pid="3" name="Creator">
    <vt:lpwstr>Canva</vt:lpwstr>
  </property>
  <property fmtid="{D5CDD505-2E9C-101B-9397-08002B2CF9AE}" pid="4" name="LastSaved">
    <vt:filetime>2022-03-03T00:00:00Z</vt:filetime>
  </property>
</Properties>
</file>